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sldIdLst>
    <p:sldId id="286" r:id="rId2"/>
    <p:sldId id="259" r:id="rId3"/>
    <p:sldId id="257" r:id="rId4"/>
    <p:sldId id="262" r:id="rId5"/>
    <p:sldId id="261" r:id="rId6"/>
    <p:sldId id="263" r:id="rId7"/>
    <p:sldId id="267" r:id="rId8"/>
    <p:sldId id="264" r:id="rId9"/>
    <p:sldId id="265" r:id="rId10"/>
    <p:sldId id="268" r:id="rId11"/>
    <p:sldId id="260" r:id="rId12"/>
    <p:sldId id="271" r:id="rId13"/>
    <p:sldId id="270" r:id="rId14"/>
    <p:sldId id="274" r:id="rId15"/>
    <p:sldId id="275" r:id="rId16"/>
    <p:sldId id="269" r:id="rId17"/>
    <p:sldId id="272" r:id="rId18"/>
    <p:sldId id="273" r:id="rId19"/>
    <p:sldId id="278" r:id="rId20"/>
    <p:sldId id="276" r:id="rId21"/>
    <p:sldId id="280" r:id="rId22"/>
    <p:sldId id="281" r:id="rId23"/>
    <p:sldId id="283" r:id="rId24"/>
    <p:sldId id="285" r:id="rId25"/>
    <p:sldId id="294" r:id="rId26"/>
    <p:sldId id="295" r:id="rId27"/>
    <p:sldId id="296" r:id="rId28"/>
    <p:sldId id="297" r:id="rId29"/>
    <p:sldId id="298" r:id="rId30"/>
    <p:sldId id="299" r:id="rId31"/>
    <p:sldId id="29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05D8"/>
    <a:srgbClr val="D1B38B"/>
    <a:srgbClr val="B11E0F"/>
    <a:srgbClr val="FF5D5D"/>
    <a:srgbClr val="FF2F2F"/>
    <a:srgbClr val="B050A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61" autoAdjust="0"/>
    <p:restoredTop sz="94660"/>
  </p:normalViewPr>
  <p:slideViewPr>
    <p:cSldViewPr>
      <p:cViewPr varScale="1">
        <p:scale>
          <a:sx n="82" d="100"/>
          <a:sy n="82" d="100"/>
        </p:scale>
        <p:origin x="-100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3AD09-64C0-4AD3-AE76-15B4EEB7EE64}" type="doc">
      <dgm:prSet loTypeId="urn:microsoft.com/office/officeart/2005/8/layout/venn1" loCatId="relationship" qsTypeId="urn:microsoft.com/office/officeart/2005/8/quickstyle/3d5" qsCatId="3D" csTypeId="urn:microsoft.com/office/officeart/2005/8/colors/accent1_2" csCatId="accent1" phldr="1"/>
      <dgm:spPr/>
      <dgm:t>
        <a:bodyPr/>
        <a:lstStyle/>
        <a:p>
          <a:endParaRPr lang="en-US"/>
        </a:p>
      </dgm:t>
    </dgm:pt>
    <dgm:pt modelId="{5A92B6B3-553D-4EF1-9FFF-E2E506728A19}">
      <dgm:prSet custT="1"/>
      <dgm:spPr/>
      <dgm:t>
        <a:bodyPr/>
        <a:lstStyle/>
        <a:p>
          <a:pPr rtl="0"/>
          <a:r>
            <a:rPr lang="en-US" sz="2500" b="0" dirty="0">
              <a:latin typeface="Arial Narrow" pitchFamily="34" charset="0"/>
              <a:cs typeface="Times New Roman" pitchFamily="18" charset="0"/>
            </a:rPr>
            <a:t>DURING THE BAPTISM OF JESUS THE MYSTERY OF THE HOLY TRINITY WAS REVEALED.  GOD THE SON  WAS THERE  TO BE BAPTIZED.  GOD THE FATHER WAS PLEASED  IN HIS SON AND DECLARED  ALOUD THAT THIS WAS HIS BELOVED SON.</a:t>
          </a:r>
        </a:p>
      </dgm:t>
    </dgm:pt>
    <dgm:pt modelId="{9A070FF6-2A8D-4686-8765-E5AEA6C6B714}" type="parTrans" cxnId="{8E9205BD-9D23-46B0-8847-A9B4172B3EC8}">
      <dgm:prSet/>
      <dgm:spPr/>
      <dgm:t>
        <a:bodyPr/>
        <a:lstStyle/>
        <a:p>
          <a:endParaRPr lang="en-US">
            <a:latin typeface="Arial Narrow" pitchFamily="34" charset="0"/>
          </a:endParaRPr>
        </a:p>
      </dgm:t>
    </dgm:pt>
    <dgm:pt modelId="{462CB626-8F47-4F06-A569-D0D548EB0E40}" type="sibTrans" cxnId="{8E9205BD-9D23-46B0-8847-A9B4172B3EC8}">
      <dgm:prSet/>
      <dgm:spPr/>
      <dgm:t>
        <a:bodyPr/>
        <a:lstStyle/>
        <a:p>
          <a:endParaRPr lang="en-US">
            <a:latin typeface="Arial Narrow" pitchFamily="34" charset="0"/>
          </a:endParaRPr>
        </a:p>
      </dgm:t>
    </dgm:pt>
    <dgm:pt modelId="{40AEDD8E-4E62-495B-B94B-239C3FBA42C6}" type="pres">
      <dgm:prSet presAssocID="{7D33AD09-64C0-4AD3-AE76-15B4EEB7EE64}" presName="compositeShape" presStyleCnt="0">
        <dgm:presLayoutVars>
          <dgm:chMax val="7"/>
          <dgm:dir val="rev"/>
          <dgm:resizeHandles val="exact"/>
        </dgm:presLayoutVars>
      </dgm:prSet>
      <dgm:spPr/>
      <dgm:t>
        <a:bodyPr/>
        <a:lstStyle/>
        <a:p>
          <a:endParaRPr lang="en-IN"/>
        </a:p>
      </dgm:t>
    </dgm:pt>
    <dgm:pt modelId="{854FB4B4-221F-4FA5-86ED-5AED19ACE63A}" type="pres">
      <dgm:prSet presAssocID="{5A92B6B3-553D-4EF1-9FFF-E2E506728A19}" presName="circ1TxSh" presStyleLbl="vennNode1" presStyleIdx="0" presStyleCnt="1" custScaleY="153739" custLinFactNeighborX="1932" custLinFactNeighborY="3286"/>
      <dgm:spPr/>
      <dgm:t>
        <a:bodyPr/>
        <a:lstStyle/>
        <a:p>
          <a:endParaRPr lang="en-IN"/>
        </a:p>
      </dgm:t>
    </dgm:pt>
  </dgm:ptLst>
  <dgm:cxnLst>
    <dgm:cxn modelId="{8E9205BD-9D23-46B0-8847-A9B4172B3EC8}" srcId="{7D33AD09-64C0-4AD3-AE76-15B4EEB7EE64}" destId="{5A92B6B3-553D-4EF1-9FFF-E2E506728A19}" srcOrd="0" destOrd="0" parTransId="{9A070FF6-2A8D-4686-8765-E5AEA6C6B714}" sibTransId="{462CB626-8F47-4F06-A569-D0D548EB0E40}"/>
    <dgm:cxn modelId="{AD3273E1-AB3C-41C6-944F-BB9AF6374970}" type="presOf" srcId="{7D33AD09-64C0-4AD3-AE76-15B4EEB7EE64}" destId="{40AEDD8E-4E62-495B-B94B-239C3FBA42C6}" srcOrd="0" destOrd="0" presId="urn:microsoft.com/office/officeart/2005/8/layout/venn1"/>
    <dgm:cxn modelId="{E4DA4A9F-97A1-4A1D-A051-E4379BEEA713}" type="presOf" srcId="{5A92B6B3-553D-4EF1-9FFF-E2E506728A19}" destId="{854FB4B4-221F-4FA5-86ED-5AED19ACE63A}" srcOrd="0" destOrd="0" presId="urn:microsoft.com/office/officeart/2005/8/layout/venn1"/>
    <dgm:cxn modelId="{353626C3-6C9B-4A12-9AF4-A0330557E6FC}" type="presParOf" srcId="{40AEDD8E-4E62-495B-B94B-239C3FBA42C6}" destId="{854FB4B4-221F-4FA5-86ED-5AED19ACE63A}"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AF5BA5-4681-4F74-B123-B26AFB32253E}" type="doc">
      <dgm:prSet loTypeId="urn:microsoft.com/office/officeart/2005/8/layout/cycle2" loCatId="cycle" qsTypeId="urn:microsoft.com/office/officeart/2005/8/quickstyle/3d6" qsCatId="3D" csTypeId="urn:microsoft.com/office/officeart/2005/8/colors/accent1_2" csCatId="accent1" phldr="1"/>
      <dgm:spPr/>
      <dgm:t>
        <a:bodyPr/>
        <a:lstStyle/>
        <a:p>
          <a:endParaRPr lang="en-IN"/>
        </a:p>
      </dgm:t>
    </dgm:pt>
    <dgm:pt modelId="{35AF583C-5F4B-49A6-9A6F-5ABC87E2337D}">
      <dgm:prSet custT="1"/>
      <dgm:spPr/>
      <dgm:t>
        <a:bodyPr/>
        <a:lstStyle/>
        <a:p>
          <a:pPr rtl="0"/>
          <a:r>
            <a:rPr lang="en-US" sz="2000" b="0" dirty="0">
              <a:solidFill>
                <a:schemeClr val="tx1"/>
              </a:solidFill>
              <a:latin typeface="Arial Narrow" pitchFamily="34" charset="0"/>
              <a:cs typeface="Times New Roman" pitchFamily="18" charset="0"/>
            </a:rPr>
            <a:t>The Holy Trinity</a:t>
          </a:r>
          <a:endParaRPr lang="en-IN" sz="2000" b="0" dirty="0">
            <a:solidFill>
              <a:schemeClr val="tx1"/>
            </a:solidFill>
            <a:latin typeface="Arial Narrow" pitchFamily="34" charset="0"/>
            <a:cs typeface="Times New Roman" pitchFamily="18" charset="0"/>
          </a:endParaRPr>
        </a:p>
      </dgm:t>
    </dgm:pt>
    <dgm:pt modelId="{5F18FC95-D153-4F5B-BEDB-C9E6E655DE0B}" type="parTrans" cxnId="{985E7666-1E52-4CE3-AA4E-6E6E699BD2F6}">
      <dgm:prSet/>
      <dgm:spPr/>
      <dgm:t>
        <a:bodyPr/>
        <a:lstStyle/>
        <a:p>
          <a:endParaRPr lang="en-IN">
            <a:latin typeface="Arial Narrow" pitchFamily="34" charset="0"/>
          </a:endParaRPr>
        </a:p>
      </dgm:t>
    </dgm:pt>
    <dgm:pt modelId="{72C4E073-57BB-4EAF-8524-202E4C447A2E}" type="sibTrans" cxnId="{985E7666-1E52-4CE3-AA4E-6E6E699BD2F6}">
      <dgm:prSet/>
      <dgm:spPr/>
      <dgm:t>
        <a:bodyPr/>
        <a:lstStyle/>
        <a:p>
          <a:endParaRPr lang="en-IN">
            <a:latin typeface="Arial Narrow" pitchFamily="34" charset="0"/>
          </a:endParaRPr>
        </a:p>
      </dgm:t>
    </dgm:pt>
    <dgm:pt modelId="{4B7A0C30-0B87-4AA0-AE39-171982C4E1E4}">
      <dgm:prSet custT="1"/>
      <dgm:spPr/>
      <dgm:t>
        <a:bodyPr/>
        <a:lstStyle/>
        <a:p>
          <a:pPr rtl="0"/>
          <a:r>
            <a:rPr lang="en-US" sz="2000" b="0" dirty="0">
              <a:solidFill>
                <a:schemeClr val="tx1"/>
              </a:solidFill>
              <a:latin typeface="Arial Narrow" pitchFamily="34" charset="0"/>
              <a:cs typeface="Times New Roman" pitchFamily="18" charset="0"/>
            </a:rPr>
            <a:t>Jesus being the Son of God</a:t>
          </a:r>
          <a:endParaRPr lang="en-IN" sz="2000" b="0" dirty="0">
            <a:solidFill>
              <a:schemeClr val="tx1"/>
            </a:solidFill>
            <a:latin typeface="Arial Narrow" pitchFamily="34" charset="0"/>
            <a:cs typeface="Times New Roman" pitchFamily="18" charset="0"/>
          </a:endParaRPr>
        </a:p>
      </dgm:t>
    </dgm:pt>
    <dgm:pt modelId="{17239A0A-316D-4807-9BB5-E46975A8D27F}" type="parTrans" cxnId="{68822F48-2D02-4C0C-9CAA-A4031027E98F}">
      <dgm:prSet/>
      <dgm:spPr/>
      <dgm:t>
        <a:bodyPr/>
        <a:lstStyle/>
        <a:p>
          <a:endParaRPr lang="en-IN">
            <a:latin typeface="Arial Narrow" pitchFamily="34" charset="0"/>
          </a:endParaRPr>
        </a:p>
      </dgm:t>
    </dgm:pt>
    <dgm:pt modelId="{D7E3627B-C54C-45AB-A047-4F86534731A9}" type="sibTrans" cxnId="{68822F48-2D02-4C0C-9CAA-A4031027E98F}">
      <dgm:prSet/>
      <dgm:spPr/>
      <dgm:t>
        <a:bodyPr/>
        <a:lstStyle/>
        <a:p>
          <a:endParaRPr lang="en-IN">
            <a:latin typeface="Arial Narrow" pitchFamily="34" charset="0"/>
          </a:endParaRPr>
        </a:p>
      </dgm:t>
    </dgm:pt>
    <dgm:pt modelId="{CD63E05F-C008-4FA5-AE3D-3CDDE6C213A4}">
      <dgm:prSet custT="1"/>
      <dgm:spPr/>
      <dgm:t>
        <a:bodyPr/>
        <a:lstStyle/>
        <a:p>
          <a:pPr rtl="0"/>
          <a:r>
            <a:rPr lang="en-US" sz="2000" dirty="0">
              <a:solidFill>
                <a:schemeClr val="tx1"/>
              </a:solidFill>
              <a:latin typeface="Arial Narrow" pitchFamily="34" charset="0"/>
              <a:cs typeface="Times New Roman" pitchFamily="18" charset="0"/>
            </a:rPr>
            <a:t>The divine nature of Jesus</a:t>
          </a:r>
          <a:endParaRPr lang="en-IN" sz="2000" dirty="0">
            <a:solidFill>
              <a:schemeClr val="tx1"/>
            </a:solidFill>
            <a:latin typeface="Arial Narrow" pitchFamily="34" charset="0"/>
            <a:cs typeface="Times New Roman" pitchFamily="18" charset="0"/>
          </a:endParaRPr>
        </a:p>
      </dgm:t>
    </dgm:pt>
    <dgm:pt modelId="{A9B3BA3F-3AD6-4B5D-B344-0BA66405975E}" type="parTrans" cxnId="{542BCA73-C1F7-483A-84E9-053F13453A72}">
      <dgm:prSet/>
      <dgm:spPr/>
      <dgm:t>
        <a:bodyPr/>
        <a:lstStyle/>
        <a:p>
          <a:endParaRPr lang="en-IN">
            <a:latin typeface="Arial Narrow" pitchFamily="34" charset="0"/>
          </a:endParaRPr>
        </a:p>
      </dgm:t>
    </dgm:pt>
    <dgm:pt modelId="{44E89C3B-5E72-4568-B65A-60B71EF76080}" type="sibTrans" cxnId="{542BCA73-C1F7-483A-84E9-053F13453A72}">
      <dgm:prSet/>
      <dgm:spPr/>
      <dgm:t>
        <a:bodyPr/>
        <a:lstStyle/>
        <a:p>
          <a:endParaRPr lang="en-IN">
            <a:latin typeface="Arial Narrow" pitchFamily="34" charset="0"/>
          </a:endParaRPr>
        </a:p>
      </dgm:t>
    </dgm:pt>
    <dgm:pt modelId="{ADD5452C-AFAA-489A-8DEB-68804CAAF90F}">
      <dgm:prSet custT="1"/>
      <dgm:spPr/>
      <dgm:t>
        <a:bodyPr/>
        <a:lstStyle/>
        <a:p>
          <a:pPr rtl="0"/>
          <a:r>
            <a:rPr lang="en-US" sz="2000" b="0" dirty="0">
              <a:solidFill>
                <a:schemeClr val="tx1"/>
              </a:solidFill>
              <a:latin typeface="Arial Narrow" pitchFamily="34" charset="0"/>
              <a:cs typeface="Times New Roman" pitchFamily="18" charset="0"/>
            </a:rPr>
            <a:t>The human nature of Jesus.  </a:t>
          </a:r>
          <a:endParaRPr lang="en-IN" sz="2000" b="0" dirty="0">
            <a:solidFill>
              <a:schemeClr val="tx1"/>
            </a:solidFill>
            <a:latin typeface="Arial Narrow" pitchFamily="34" charset="0"/>
            <a:cs typeface="Times New Roman" pitchFamily="18" charset="0"/>
          </a:endParaRPr>
        </a:p>
      </dgm:t>
    </dgm:pt>
    <dgm:pt modelId="{ED546B77-8BA6-491D-9EFF-AB739B5F9C78}" type="parTrans" cxnId="{5AAC8BCB-571E-4B63-A8FB-8EED1F2E5DE4}">
      <dgm:prSet/>
      <dgm:spPr/>
      <dgm:t>
        <a:bodyPr/>
        <a:lstStyle/>
        <a:p>
          <a:endParaRPr lang="en-IN">
            <a:latin typeface="Arial Narrow" pitchFamily="34" charset="0"/>
          </a:endParaRPr>
        </a:p>
      </dgm:t>
    </dgm:pt>
    <dgm:pt modelId="{22BDDA68-8570-4E30-B5E5-9F16E4EFF2DB}" type="sibTrans" cxnId="{5AAC8BCB-571E-4B63-A8FB-8EED1F2E5DE4}">
      <dgm:prSet/>
      <dgm:spPr/>
      <dgm:t>
        <a:bodyPr/>
        <a:lstStyle/>
        <a:p>
          <a:endParaRPr lang="en-IN">
            <a:latin typeface="Arial Narrow" pitchFamily="34" charset="0"/>
          </a:endParaRPr>
        </a:p>
      </dgm:t>
    </dgm:pt>
    <dgm:pt modelId="{82FA35CA-8CEC-4EBB-B48E-DD846518CBCA}">
      <dgm:prSet custT="1"/>
      <dgm:spPr/>
      <dgm:t>
        <a:bodyPr/>
        <a:lstStyle/>
        <a:p>
          <a:pPr rtl="0"/>
          <a:r>
            <a:rPr lang="en-US" sz="1800" dirty="0">
              <a:solidFill>
                <a:schemeClr val="tx1"/>
              </a:solidFill>
              <a:latin typeface="Arial Narrow" pitchFamily="34" charset="0"/>
              <a:cs typeface="Times New Roman" pitchFamily="18" charset="0"/>
            </a:rPr>
            <a:t>His Self Sanctification </a:t>
          </a:r>
          <a:endParaRPr lang="en-IN" sz="1800" dirty="0">
            <a:solidFill>
              <a:schemeClr val="tx1"/>
            </a:solidFill>
            <a:latin typeface="Arial Narrow" pitchFamily="34" charset="0"/>
            <a:cs typeface="Times New Roman" pitchFamily="18" charset="0"/>
          </a:endParaRPr>
        </a:p>
      </dgm:t>
    </dgm:pt>
    <dgm:pt modelId="{11BFAA2B-DDDB-4E4E-AF01-D96292A78862}" type="parTrans" cxnId="{257B957A-A1F3-44F8-BBE4-5FBE677FE0E6}">
      <dgm:prSet/>
      <dgm:spPr/>
      <dgm:t>
        <a:bodyPr/>
        <a:lstStyle/>
        <a:p>
          <a:endParaRPr lang="en-IN">
            <a:latin typeface="Arial Narrow" pitchFamily="34" charset="0"/>
          </a:endParaRPr>
        </a:p>
      </dgm:t>
    </dgm:pt>
    <dgm:pt modelId="{84CE276E-3589-4312-861A-8E191D71CCE7}" type="sibTrans" cxnId="{257B957A-A1F3-44F8-BBE4-5FBE677FE0E6}">
      <dgm:prSet/>
      <dgm:spPr/>
      <dgm:t>
        <a:bodyPr/>
        <a:lstStyle/>
        <a:p>
          <a:endParaRPr lang="en-IN">
            <a:latin typeface="Arial Narrow" pitchFamily="34" charset="0"/>
          </a:endParaRPr>
        </a:p>
      </dgm:t>
    </dgm:pt>
    <dgm:pt modelId="{6A4FA9EF-3F7C-4AE5-92BC-85A232DF0E1A}">
      <dgm:prSet custT="1"/>
      <dgm:spPr/>
      <dgm:t>
        <a:bodyPr/>
        <a:lstStyle/>
        <a:p>
          <a:pPr rtl="0"/>
          <a:r>
            <a:rPr lang="en-US" sz="2000" dirty="0">
              <a:solidFill>
                <a:schemeClr val="tx1"/>
              </a:solidFill>
              <a:latin typeface="Arial Narrow" pitchFamily="34" charset="0"/>
              <a:cs typeface="Times New Roman" pitchFamily="18" charset="0"/>
            </a:rPr>
            <a:t>The public life of Jesus</a:t>
          </a:r>
          <a:endParaRPr lang="en-IN" sz="2000" dirty="0">
            <a:solidFill>
              <a:schemeClr val="tx1"/>
            </a:solidFill>
            <a:latin typeface="Arial Narrow" pitchFamily="34" charset="0"/>
            <a:cs typeface="Times New Roman" pitchFamily="18" charset="0"/>
          </a:endParaRPr>
        </a:p>
      </dgm:t>
    </dgm:pt>
    <dgm:pt modelId="{157A513E-2326-46E3-903F-B236F70A9676}" type="parTrans" cxnId="{6D740707-BF2D-41DE-8E05-813029952C77}">
      <dgm:prSet/>
      <dgm:spPr/>
      <dgm:t>
        <a:bodyPr/>
        <a:lstStyle/>
        <a:p>
          <a:endParaRPr lang="en-IN">
            <a:latin typeface="Arial Narrow" pitchFamily="34" charset="0"/>
          </a:endParaRPr>
        </a:p>
      </dgm:t>
    </dgm:pt>
    <dgm:pt modelId="{683564DD-68F8-4C6F-8C33-DC4190C4B35D}" type="sibTrans" cxnId="{6D740707-BF2D-41DE-8E05-813029952C77}">
      <dgm:prSet/>
      <dgm:spPr/>
      <dgm:t>
        <a:bodyPr/>
        <a:lstStyle/>
        <a:p>
          <a:endParaRPr lang="en-IN">
            <a:latin typeface="Arial Narrow" pitchFamily="34" charset="0"/>
          </a:endParaRPr>
        </a:p>
      </dgm:t>
    </dgm:pt>
    <dgm:pt modelId="{C069FFD7-46C3-4581-B508-A2ADBEFCEED7}" type="pres">
      <dgm:prSet presAssocID="{A7AF5BA5-4681-4F74-B123-B26AFB32253E}" presName="cycle" presStyleCnt="0">
        <dgm:presLayoutVars>
          <dgm:dir/>
          <dgm:resizeHandles val="exact"/>
        </dgm:presLayoutVars>
      </dgm:prSet>
      <dgm:spPr/>
      <dgm:t>
        <a:bodyPr/>
        <a:lstStyle/>
        <a:p>
          <a:endParaRPr lang="en-US"/>
        </a:p>
      </dgm:t>
    </dgm:pt>
    <dgm:pt modelId="{6DE9E3B5-C239-4BAC-A346-CC8B3C3DF39F}" type="pres">
      <dgm:prSet presAssocID="{35AF583C-5F4B-49A6-9A6F-5ABC87E2337D}" presName="node" presStyleLbl="node1" presStyleIdx="0" presStyleCnt="6">
        <dgm:presLayoutVars>
          <dgm:bulletEnabled val="1"/>
        </dgm:presLayoutVars>
      </dgm:prSet>
      <dgm:spPr/>
      <dgm:t>
        <a:bodyPr/>
        <a:lstStyle/>
        <a:p>
          <a:endParaRPr lang="en-US"/>
        </a:p>
      </dgm:t>
    </dgm:pt>
    <dgm:pt modelId="{48CDF6AE-A24A-4A24-B50C-8B5B213AC7EA}" type="pres">
      <dgm:prSet presAssocID="{72C4E073-57BB-4EAF-8524-202E4C447A2E}" presName="sibTrans" presStyleLbl="sibTrans2D1" presStyleIdx="0" presStyleCnt="6"/>
      <dgm:spPr/>
      <dgm:t>
        <a:bodyPr/>
        <a:lstStyle/>
        <a:p>
          <a:endParaRPr lang="en-US"/>
        </a:p>
      </dgm:t>
    </dgm:pt>
    <dgm:pt modelId="{95A410B5-2274-449C-B3E4-81DD079D5E1A}" type="pres">
      <dgm:prSet presAssocID="{72C4E073-57BB-4EAF-8524-202E4C447A2E}" presName="connectorText" presStyleLbl="sibTrans2D1" presStyleIdx="0" presStyleCnt="6"/>
      <dgm:spPr/>
      <dgm:t>
        <a:bodyPr/>
        <a:lstStyle/>
        <a:p>
          <a:endParaRPr lang="en-US"/>
        </a:p>
      </dgm:t>
    </dgm:pt>
    <dgm:pt modelId="{FDA91E7D-F7AD-4C25-911E-10121168AE0C}" type="pres">
      <dgm:prSet presAssocID="{4B7A0C30-0B87-4AA0-AE39-171982C4E1E4}" presName="node" presStyleLbl="node1" presStyleIdx="1" presStyleCnt="6">
        <dgm:presLayoutVars>
          <dgm:bulletEnabled val="1"/>
        </dgm:presLayoutVars>
      </dgm:prSet>
      <dgm:spPr/>
      <dgm:t>
        <a:bodyPr/>
        <a:lstStyle/>
        <a:p>
          <a:endParaRPr lang="en-US"/>
        </a:p>
      </dgm:t>
    </dgm:pt>
    <dgm:pt modelId="{869D2EFD-F05A-4B64-B066-45C5F44206B2}" type="pres">
      <dgm:prSet presAssocID="{D7E3627B-C54C-45AB-A047-4F86534731A9}" presName="sibTrans" presStyleLbl="sibTrans2D1" presStyleIdx="1" presStyleCnt="6"/>
      <dgm:spPr/>
      <dgm:t>
        <a:bodyPr/>
        <a:lstStyle/>
        <a:p>
          <a:endParaRPr lang="en-US"/>
        </a:p>
      </dgm:t>
    </dgm:pt>
    <dgm:pt modelId="{13C79C70-C2CB-46A7-AB62-4BE8767F17F5}" type="pres">
      <dgm:prSet presAssocID="{D7E3627B-C54C-45AB-A047-4F86534731A9}" presName="connectorText" presStyleLbl="sibTrans2D1" presStyleIdx="1" presStyleCnt="6"/>
      <dgm:spPr/>
      <dgm:t>
        <a:bodyPr/>
        <a:lstStyle/>
        <a:p>
          <a:endParaRPr lang="en-US"/>
        </a:p>
      </dgm:t>
    </dgm:pt>
    <dgm:pt modelId="{50C8F5E1-6791-4DB7-B036-9E9894EF2B20}" type="pres">
      <dgm:prSet presAssocID="{CD63E05F-C008-4FA5-AE3D-3CDDE6C213A4}" presName="node" presStyleLbl="node1" presStyleIdx="2" presStyleCnt="6">
        <dgm:presLayoutVars>
          <dgm:bulletEnabled val="1"/>
        </dgm:presLayoutVars>
      </dgm:prSet>
      <dgm:spPr/>
      <dgm:t>
        <a:bodyPr/>
        <a:lstStyle/>
        <a:p>
          <a:endParaRPr lang="en-US"/>
        </a:p>
      </dgm:t>
    </dgm:pt>
    <dgm:pt modelId="{D21B45F8-B781-4247-AFC1-CEC224190DEE}" type="pres">
      <dgm:prSet presAssocID="{44E89C3B-5E72-4568-B65A-60B71EF76080}" presName="sibTrans" presStyleLbl="sibTrans2D1" presStyleIdx="2" presStyleCnt="6"/>
      <dgm:spPr/>
      <dgm:t>
        <a:bodyPr/>
        <a:lstStyle/>
        <a:p>
          <a:endParaRPr lang="en-US"/>
        </a:p>
      </dgm:t>
    </dgm:pt>
    <dgm:pt modelId="{84CE3ABD-B0B1-4729-8098-B3F168878FB4}" type="pres">
      <dgm:prSet presAssocID="{44E89C3B-5E72-4568-B65A-60B71EF76080}" presName="connectorText" presStyleLbl="sibTrans2D1" presStyleIdx="2" presStyleCnt="6"/>
      <dgm:spPr/>
      <dgm:t>
        <a:bodyPr/>
        <a:lstStyle/>
        <a:p>
          <a:endParaRPr lang="en-US"/>
        </a:p>
      </dgm:t>
    </dgm:pt>
    <dgm:pt modelId="{954D734C-8A73-41BA-B67B-2E42E60394B3}" type="pres">
      <dgm:prSet presAssocID="{ADD5452C-AFAA-489A-8DEB-68804CAAF90F}" presName="node" presStyleLbl="node1" presStyleIdx="3" presStyleCnt="6">
        <dgm:presLayoutVars>
          <dgm:bulletEnabled val="1"/>
        </dgm:presLayoutVars>
      </dgm:prSet>
      <dgm:spPr/>
      <dgm:t>
        <a:bodyPr/>
        <a:lstStyle/>
        <a:p>
          <a:endParaRPr lang="en-US"/>
        </a:p>
      </dgm:t>
    </dgm:pt>
    <dgm:pt modelId="{AA9023C4-FF5D-4EFE-B66D-EFE000547E23}" type="pres">
      <dgm:prSet presAssocID="{22BDDA68-8570-4E30-B5E5-9F16E4EFF2DB}" presName="sibTrans" presStyleLbl="sibTrans2D1" presStyleIdx="3" presStyleCnt="6"/>
      <dgm:spPr/>
      <dgm:t>
        <a:bodyPr/>
        <a:lstStyle/>
        <a:p>
          <a:endParaRPr lang="en-US"/>
        </a:p>
      </dgm:t>
    </dgm:pt>
    <dgm:pt modelId="{21AABED3-368F-4DB8-B21B-E806A46804C9}" type="pres">
      <dgm:prSet presAssocID="{22BDDA68-8570-4E30-B5E5-9F16E4EFF2DB}" presName="connectorText" presStyleLbl="sibTrans2D1" presStyleIdx="3" presStyleCnt="6"/>
      <dgm:spPr/>
      <dgm:t>
        <a:bodyPr/>
        <a:lstStyle/>
        <a:p>
          <a:endParaRPr lang="en-US"/>
        </a:p>
      </dgm:t>
    </dgm:pt>
    <dgm:pt modelId="{4902EB59-E022-469F-AEED-4F1EFAE8E61C}" type="pres">
      <dgm:prSet presAssocID="{82FA35CA-8CEC-4EBB-B48E-DD846518CBCA}" presName="node" presStyleLbl="node1" presStyleIdx="4" presStyleCnt="6">
        <dgm:presLayoutVars>
          <dgm:bulletEnabled val="1"/>
        </dgm:presLayoutVars>
      </dgm:prSet>
      <dgm:spPr/>
      <dgm:t>
        <a:bodyPr/>
        <a:lstStyle/>
        <a:p>
          <a:endParaRPr lang="en-US"/>
        </a:p>
      </dgm:t>
    </dgm:pt>
    <dgm:pt modelId="{F28548F2-435C-4414-B23E-C3D582EDF446}" type="pres">
      <dgm:prSet presAssocID="{84CE276E-3589-4312-861A-8E191D71CCE7}" presName="sibTrans" presStyleLbl="sibTrans2D1" presStyleIdx="4" presStyleCnt="6"/>
      <dgm:spPr/>
      <dgm:t>
        <a:bodyPr/>
        <a:lstStyle/>
        <a:p>
          <a:endParaRPr lang="en-US"/>
        </a:p>
      </dgm:t>
    </dgm:pt>
    <dgm:pt modelId="{D18F66ED-0298-4D42-8A87-09D4D4332089}" type="pres">
      <dgm:prSet presAssocID="{84CE276E-3589-4312-861A-8E191D71CCE7}" presName="connectorText" presStyleLbl="sibTrans2D1" presStyleIdx="4" presStyleCnt="6"/>
      <dgm:spPr/>
      <dgm:t>
        <a:bodyPr/>
        <a:lstStyle/>
        <a:p>
          <a:endParaRPr lang="en-US"/>
        </a:p>
      </dgm:t>
    </dgm:pt>
    <dgm:pt modelId="{9CA6B5A4-5969-49EF-88BC-8E1819D1ECF7}" type="pres">
      <dgm:prSet presAssocID="{6A4FA9EF-3F7C-4AE5-92BC-85A232DF0E1A}" presName="node" presStyleLbl="node1" presStyleIdx="5" presStyleCnt="6">
        <dgm:presLayoutVars>
          <dgm:bulletEnabled val="1"/>
        </dgm:presLayoutVars>
      </dgm:prSet>
      <dgm:spPr/>
      <dgm:t>
        <a:bodyPr/>
        <a:lstStyle/>
        <a:p>
          <a:endParaRPr lang="en-US"/>
        </a:p>
      </dgm:t>
    </dgm:pt>
    <dgm:pt modelId="{8E8AD7D4-01F1-42DE-BF61-100C1E1893FF}" type="pres">
      <dgm:prSet presAssocID="{683564DD-68F8-4C6F-8C33-DC4190C4B35D}" presName="sibTrans" presStyleLbl="sibTrans2D1" presStyleIdx="5" presStyleCnt="6"/>
      <dgm:spPr/>
      <dgm:t>
        <a:bodyPr/>
        <a:lstStyle/>
        <a:p>
          <a:endParaRPr lang="en-US"/>
        </a:p>
      </dgm:t>
    </dgm:pt>
    <dgm:pt modelId="{118EDFBF-CB2E-4231-B1D3-A385ACBD9395}" type="pres">
      <dgm:prSet presAssocID="{683564DD-68F8-4C6F-8C33-DC4190C4B35D}" presName="connectorText" presStyleLbl="sibTrans2D1" presStyleIdx="5" presStyleCnt="6"/>
      <dgm:spPr/>
      <dgm:t>
        <a:bodyPr/>
        <a:lstStyle/>
        <a:p>
          <a:endParaRPr lang="en-US"/>
        </a:p>
      </dgm:t>
    </dgm:pt>
  </dgm:ptLst>
  <dgm:cxnLst>
    <dgm:cxn modelId="{5AAC8BCB-571E-4B63-A8FB-8EED1F2E5DE4}" srcId="{A7AF5BA5-4681-4F74-B123-B26AFB32253E}" destId="{ADD5452C-AFAA-489A-8DEB-68804CAAF90F}" srcOrd="3" destOrd="0" parTransId="{ED546B77-8BA6-491D-9EFF-AB739B5F9C78}" sibTransId="{22BDDA68-8570-4E30-B5E5-9F16E4EFF2DB}"/>
    <dgm:cxn modelId="{985E7666-1E52-4CE3-AA4E-6E6E699BD2F6}" srcId="{A7AF5BA5-4681-4F74-B123-B26AFB32253E}" destId="{35AF583C-5F4B-49A6-9A6F-5ABC87E2337D}" srcOrd="0" destOrd="0" parTransId="{5F18FC95-D153-4F5B-BEDB-C9E6E655DE0B}" sibTransId="{72C4E073-57BB-4EAF-8524-202E4C447A2E}"/>
    <dgm:cxn modelId="{68822F48-2D02-4C0C-9CAA-A4031027E98F}" srcId="{A7AF5BA5-4681-4F74-B123-B26AFB32253E}" destId="{4B7A0C30-0B87-4AA0-AE39-171982C4E1E4}" srcOrd="1" destOrd="0" parTransId="{17239A0A-316D-4807-9BB5-E46975A8D27F}" sibTransId="{D7E3627B-C54C-45AB-A047-4F86534731A9}"/>
    <dgm:cxn modelId="{D9116202-4138-4FE7-9CCB-F25273D1DAF2}" type="presOf" srcId="{22BDDA68-8570-4E30-B5E5-9F16E4EFF2DB}" destId="{AA9023C4-FF5D-4EFE-B66D-EFE000547E23}" srcOrd="0" destOrd="0" presId="urn:microsoft.com/office/officeart/2005/8/layout/cycle2"/>
    <dgm:cxn modelId="{B5591945-8D6B-4AEB-9FAE-4C61146823C5}" type="presOf" srcId="{35AF583C-5F4B-49A6-9A6F-5ABC87E2337D}" destId="{6DE9E3B5-C239-4BAC-A346-CC8B3C3DF39F}" srcOrd="0" destOrd="0" presId="urn:microsoft.com/office/officeart/2005/8/layout/cycle2"/>
    <dgm:cxn modelId="{2B5244E8-9205-4E5A-BB3B-D37219ED80F4}" type="presOf" srcId="{ADD5452C-AFAA-489A-8DEB-68804CAAF90F}" destId="{954D734C-8A73-41BA-B67B-2E42E60394B3}" srcOrd="0" destOrd="0" presId="urn:microsoft.com/office/officeart/2005/8/layout/cycle2"/>
    <dgm:cxn modelId="{257B957A-A1F3-44F8-BBE4-5FBE677FE0E6}" srcId="{A7AF5BA5-4681-4F74-B123-B26AFB32253E}" destId="{82FA35CA-8CEC-4EBB-B48E-DD846518CBCA}" srcOrd="4" destOrd="0" parTransId="{11BFAA2B-DDDB-4E4E-AF01-D96292A78862}" sibTransId="{84CE276E-3589-4312-861A-8E191D71CCE7}"/>
    <dgm:cxn modelId="{EB8E9742-B41D-44B2-99FA-1DE447D4AB87}" type="presOf" srcId="{72C4E073-57BB-4EAF-8524-202E4C447A2E}" destId="{48CDF6AE-A24A-4A24-B50C-8B5B213AC7EA}" srcOrd="0" destOrd="0" presId="urn:microsoft.com/office/officeart/2005/8/layout/cycle2"/>
    <dgm:cxn modelId="{CF62486C-DA0D-43CC-BCE5-91CE3A2BFB78}" type="presOf" srcId="{84CE276E-3589-4312-861A-8E191D71CCE7}" destId="{D18F66ED-0298-4D42-8A87-09D4D4332089}" srcOrd="1" destOrd="0" presId="urn:microsoft.com/office/officeart/2005/8/layout/cycle2"/>
    <dgm:cxn modelId="{1933C96D-D302-47B0-83E4-B6710DB9B558}" type="presOf" srcId="{D7E3627B-C54C-45AB-A047-4F86534731A9}" destId="{869D2EFD-F05A-4B64-B066-45C5F44206B2}" srcOrd="0" destOrd="0" presId="urn:microsoft.com/office/officeart/2005/8/layout/cycle2"/>
    <dgm:cxn modelId="{6D740707-BF2D-41DE-8E05-813029952C77}" srcId="{A7AF5BA5-4681-4F74-B123-B26AFB32253E}" destId="{6A4FA9EF-3F7C-4AE5-92BC-85A232DF0E1A}" srcOrd="5" destOrd="0" parTransId="{157A513E-2326-46E3-903F-B236F70A9676}" sibTransId="{683564DD-68F8-4C6F-8C33-DC4190C4B35D}"/>
    <dgm:cxn modelId="{3DB67620-8EAB-448B-8E86-3BD734AABC3C}" type="presOf" srcId="{6A4FA9EF-3F7C-4AE5-92BC-85A232DF0E1A}" destId="{9CA6B5A4-5969-49EF-88BC-8E1819D1ECF7}" srcOrd="0" destOrd="0" presId="urn:microsoft.com/office/officeart/2005/8/layout/cycle2"/>
    <dgm:cxn modelId="{788228D1-02A7-402F-8738-A633DC2ED04E}" type="presOf" srcId="{4B7A0C30-0B87-4AA0-AE39-171982C4E1E4}" destId="{FDA91E7D-F7AD-4C25-911E-10121168AE0C}" srcOrd="0" destOrd="0" presId="urn:microsoft.com/office/officeart/2005/8/layout/cycle2"/>
    <dgm:cxn modelId="{E06B9709-FFD4-4625-AD20-0A7CA92D1280}" type="presOf" srcId="{44E89C3B-5E72-4568-B65A-60B71EF76080}" destId="{84CE3ABD-B0B1-4729-8098-B3F168878FB4}" srcOrd="1" destOrd="0" presId="urn:microsoft.com/office/officeart/2005/8/layout/cycle2"/>
    <dgm:cxn modelId="{88458B42-B276-48CF-A4F0-F3D01EED84C9}" type="presOf" srcId="{44E89C3B-5E72-4568-B65A-60B71EF76080}" destId="{D21B45F8-B781-4247-AFC1-CEC224190DEE}" srcOrd="0" destOrd="0" presId="urn:microsoft.com/office/officeart/2005/8/layout/cycle2"/>
    <dgm:cxn modelId="{6B97E05E-337C-4D26-9760-54CE472B1A46}" type="presOf" srcId="{A7AF5BA5-4681-4F74-B123-B26AFB32253E}" destId="{C069FFD7-46C3-4581-B508-A2ADBEFCEED7}" srcOrd="0" destOrd="0" presId="urn:microsoft.com/office/officeart/2005/8/layout/cycle2"/>
    <dgm:cxn modelId="{4032F17C-0F8F-467C-9FEB-AA9345499753}" type="presOf" srcId="{84CE276E-3589-4312-861A-8E191D71CCE7}" destId="{F28548F2-435C-4414-B23E-C3D582EDF446}" srcOrd="0" destOrd="0" presId="urn:microsoft.com/office/officeart/2005/8/layout/cycle2"/>
    <dgm:cxn modelId="{542BCA73-C1F7-483A-84E9-053F13453A72}" srcId="{A7AF5BA5-4681-4F74-B123-B26AFB32253E}" destId="{CD63E05F-C008-4FA5-AE3D-3CDDE6C213A4}" srcOrd="2" destOrd="0" parTransId="{A9B3BA3F-3AD6-4B5D-B344-0BA66405975E}" sibTransId="{44E89C3B-5E72-4568-B65A-60B71EF76080}"/>
    <dgm:cxn modelId="{761E36BC-1AB9-45F6-8C93-5B91FEA5B092}" type="presOf" srcId="{82FA35CA-8CEC-4EBB-B48E-DD846518CBCA}" destId="{4902EB59-E022-469F-AEED-4F1EFAE8E61C}" srcOrd="0" destOrd="0" presId="urn:microsoft.com/office/officeart/2005/8/layout/cycle2"/>
    <dgm:cxn modelId="{CEB51F7A-A09F-4B66-B82D-1CD40B5858BF}" type="presOf" srcId="{CD63E05F-C008-4FA5-AE3D-3CDDE6C213A4}" destId="{50C8F5E1-6791-4DB7-B036-9E9894EF2B20}" srcOrd="0" destOrd="0" presId="urn:microsoft.com/office/officeart/2005/8/layout/cycle2"/>
    <dgm:cxn modelId="{39F58BEB-E06F-4DB9-A3C6-46E610F782A0}" type="presOf" srcId="{D7E3627B-C54C-45AB-A047-4F86534731A9}" destId="{13C79C70-C2CB-46A7-AB62-4BE8767F17F5}" srcOrd="1" destOrd="0" presId="urn:microsoft.com/office/officeart/2005/8/layout/cycle2"/>
    <dgm:cxn modelId="{82FCF5C2-C1C3-4FCF-8750-80DFDBA3D286}" type="presOf" srcId="{683564DD-68F8-4C6F-8C33-DC4190C4B35D}" destId="{8E8AD7D4-01F1-42DE-BF61-100C1E1893FF}" srcOrd="0" destOrd="0" presId="urn:microsoft.com/office/officeart/2005/8/layout/cycle2"/>
    <dgm:cxn modelId="{611C8558-FA18-43D4-9AF3-906BED578628}" type="presOf" srcId="{72C4E073-57BB-4EAF-8524-202E4C447A2E}" destId="{95A410B5-2274-449C-B3E4-81DD079D5E1A}" srcOrd="1" destOrd="0" presId="urn:microsoft.com/office/officeart/2005/8/layout/cycle2"/>
    <dgm:cxn modelId="{B823C055-F163-4B46-92E9-67CDB57485BE}" type="presOf" srcId="{683564DD-68F8-4C6F-8C33-DC4190C4B35D}" destId="{118EDFBF-CB2E-4231-B1D3-A385ACBD9395}" srcOrd="1" destOrd="0" presId="urn:microsoft.com/office/officeart/2005/8/layout/cycle2"/>
    <dgm:cxn modelId="{509C9C3B-9391-47B0-8AB3-996A34C633F9}" type="presOf" srcId="{22BDDA68-8570-4E30-B5E5-9F16E4EFF2DB}" destId="{21AABED3-368F-4DB8-B21B-E806A46804C9}" srcOrd="1" destOrd="0" presId="urn:microsoft.com/office/officeart/2005/8/layout/cycle2"/>
    <dgm:cxn modelId="{6CBD66F8-9429-492A-9141-0F9E38B95ABE}" type="presParOf" srcId="{C069FFD7-46C3-4581-B508-A2ADBEFCEED7}" destId="{6DE9E3B5-C239-4BAC-A346-CC8B3C3DF39F}" srcOrd="0" destOrd="0" presId="urn:microsoft.com/office/officeart/2005/8/layout/cycle2"/>
    <dgm:cxn modelId="{188E4771-F41D-47ED-92DB-F011127F7760}" type="presParOf" srcId="{C069FFD7-46C3-4581-B508-A2ADBEFCEED7}" destId="{48CDF6AE-A24A-4A24-B50C-8B5B213AC7EA}" srcOrd="1" destOrd="0" presId="urn:microsoft.com/office/officeart/2005/8/layout/cycle2"/>
    <dgm:cxn modelId="{BA9C697A-DC25-425B-A290-4B8DFD9F3550}" type="presParOf" srcId="{48CDF6AE-A24A-4A24-B50C-8B5B213AC7EA}" destId="{95A410B5-2274-449C-B3E4-81DD079D5E1A}" srcOrd="0" destOrd="0" presId="urn:microsoft.com/office/officeart/2005/8/layout/cycle2"/>
    <dgm:cxn modelId="{55602149-2FA9-4A37-B2DB-7DB1A1DFE3B1}" type="presParOf" srcId="{C069FFD7-46C3-4581-B508-A2ADBEFCEED7}" destId="{FDA91E7D-F7AD-4C25-911E-10121168AE0C}" srcOrd="2" destOrd="0" presId="urn:microsoft.com/office/officeart/2005/8/layout/cycle2"/>
    <dgm:cxn modelId="{3E1E1A62-4FCD-4ED2-B4C6-69E655E60575}" type="presParOf" srcId="{C069FFD7-46C3-4581-B508-A2ADBEFCEED7}" destId="{869D2EFD-F05A-4B64-B066-45C5F44206B2}" srcOrd="3" destOrd="0" presId="urn:microsoft.com/office/officeart/2005/8/layout/cycle2"/>
    <dgm:cxn modelId="{A97F7645-20C5-4F35-AC71-1CD98A3B55AC}" type="presParOf" srcId="{869D2EFD-F05A-4B64-B066-45C5F44206B2}" destId="{13C79C70-C2CB-46A7-AB62-4BE8767F17F5}" srcOrd="0" destOrd="0" presId="urn:microsoft.com/office/officeart/2005/8/layout/cycle2"/>
    <dgm:cxn modelId="{17F11D64-3C83-49E5-859A-F468B87C4D9F}" type="presParOf" srcId="{C069FFD7-46C3-4581-B508-A2ADBEFCEED7}" destId="{50C8F5E1-6791-4DB7-B036-9E9894EF2B20}" srcOrd="4" destOrd="0" presId="urn:microsoft.com/office/officeart/2005/8/layout/cycle2"/>
    <dgm:cxn modelId="{0C1ADC28-C08A-44E5-9872-95AF6A8E4FB2}" type="presParOf" srcId="{C069FFD7-46C3-4581-B508-A2ADBEFCEED7}" destId="{D21B45F8-B781-4247-AFC1-CEC224190DEE}" srcOrd="5" destOrd="0" presId="urn:microsoft.com/office/officeart/2005/8/layout/cycle2"/>
    <dgm:cxn modelId="{C5710514-8111-4936-BE6D-1DE0033D3455}" type="presParOf" srcId="{D21B45F8-B781-4247-AFC1-CEC224190DEE}" destId="{84CE3ABD-B0B1-4729-8098-B3F168878FB4}" srcOrd="0" destOrd="0" presId="urn:microsoft.com/office/officeart/2005/8/layout/cycle2"/>
    <dgm:cxn modelId="{B571C2E6-89C4-4715-8E19-86132EE4BE65}" type="presParOf" srcId="{C069FFD7-46C3-4581-B508-A2ADBEFCEED7}" destId="{954D734C-8A73-41BA-B67B-2E42E60394B3}" srcOrd="6" destOrd="0" presId="urn:microsoft.com/office/officeart/2005/8/layout/cycle2"/>
    <dgm:cxn modelId="{52AABEA8-AA2A-4E43-A9A0-2E13D1AA7753}" type="presParOf" srcId="{C069FFD7-46C3-4581-B508-A2ADBEFCEED7}" destId="{AA9023C4-FF5D-4EFE-B66D-EFE000547E23}" srcOrd="7" destOrd="0" presId="urn:microsoft.com/office/officeart/2005/8/layout/cycle2"/>
    <dgm:cxn modelId="{573C653F-A3C1-4611-927F-2289AE7FF919}" type="presParOf" srcId="{AA9023C4-FF5D-4EFE-B66D-EFE000547E23}" destId="{21AABED3-368F-4DB8-B21B-E806A46804C9}" srcOrd="0" destOrd="0" presId="urn:microsoft.com/office/officeart/2005/8/layout/cycle2"/>
    <dgm:cxn modelId="{DFCF76B3-AF78-4446-9B7C-FFAB51CCEAA7}" type="presParOf" srcId="{C069FFD7-46C3-4581-B508-A2ADBEFCEED7}" destId="{4902EB59-E022-469F-AEED-4F1EFAE8E61C}" srcOrd="8" destOrd="0" presId="urn:microsoft.com/office/officeart/2005/8/layout/cycle2"/>
    <dgm:cxn modelId="{7943F0B1-9E4B-4EF4-93F2-924635CE0E32}" type="presParOf" srcId="{C069FFD7-46C3-4581-B508-A2ADBEFCEED7}" destId="{F28548F2-435C-4414-B23E-C3D582EDF446}" srcOrd="9" destOrd="0" presId="urn:microsoft.com/office/officeart/2005/8/layout/cycle2"/>
    <dgm:cxn modelId="{E299FD60-73F8-4EBD-B415-06B35C6B23F0}" type="presParOf" srcId="{F28548F2-435C-4414-B23E-C3D582EDF446}" destId="{D18F66ED-0298-4D42-8A87-09D4D4332089}" srcOrd="0" destOrd="0" presId="urn:microsoft.com/office/officeart/2005/8/layout/cycle2"/>
    <dgm:cxn modelId="{4A9AC469-EBFE-4ED1-B726-FEE21606900C}" type="presParOf" srcId="{C069FFD7-46C3-4581-B508-A2ADBEFCEED7}" destId="{9CA6B5A4-5969-49EF-88BC-8E1819D1ECF7}" srcOrd="10" destOrd="0" presId="urn:microsoft.com/office/officeart/2005/8/layout/cycle2"/>
    <dgm:cxn modelId="{C6FD226C-4786-4BB8-87FB-1417A36C70D8}" type="presParOf" srcId="{C069FFD7-46C3-4581-B508-A2ADBEFCEED7}" destId="{8E8AD7D4-01F1-42DE-BF61-100C1E1893FF}" srcOrd="11" destOrd="0" presId="urn:microsoft.com/office/officeart/2005/8/layout/cycle2"/>
    <dgm:cxn modelId="{81F92F09-DC8D-4B51-8A15-CCE66AA58872}" type="presParOf" srcId="{8E8AD7D4-01F1-42DE-BF61-100C1E1893FF}" destId="{118EDFBF-CB2E-4231-B1D3-A385ACBD9395}"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fld id="{02159562-6A64-4D7D-9033-45408EBC25B5}" type="datetimeFigureOut">
              <a:rPr lang="en-US" smtClean="0"/>
              <a:pPr>
                <a:defRPr/>
              </a:pPr>
              <a:t>9/28/2015</a:t>
            </a:fld>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D14101F7-343F-4F6D-A6B7-88220F8202FC}" type="slidenum">
              <a:rPr lang="en-US" smtClean="0"/>
              <a:pPr>
                <a:defRPr/>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6EDFDF0-540E-4332-AE85-69081E28E52C}" type="datetimeFigureOut">
              <a:rPr lang="en-US" smtClean="0"/>
              <a:pPr>
                <a:defRPr/>
              </a:pPr>
              <a:t>9/28/2015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3B7345-668D-4540-9C48-C8F4C95AFE2B}" type="slidenum">
              <a:rPr lang="en-US" smtClean="0"/>
              <a:pPr>
                <a:defRPr/>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E5B30C5-9A14-4524-8A94-E51B8032EC8C}" type="datetimeFigureOut">
              <a:rPr lang="en-US" smtClean="0"/>
              <a:pPr>
                <a:defRPr/>
              </a:pPr>
              <a:t>9/28/2015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D4C876-235C-4AE4-8E45-9216038CE0CE}" type="slidenum">
              <a:rPr lang="en-US" smtClean="0"/>
              <a:pPr>
                <a:defRPr/>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D594EFB8-43F8-48B0-A165-C3C9066DAB69}" type="datetimeFigureOut">
              <a:rPr lang="en-US" smtClean="0"/>
              <a:pPr>
                <a:defRPr/>
              </a:pPr>
              <a:t>9/28/2015</a:t>
            </a:fld>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15CC7B19-F26D-40F9-AF41-4C89860F7E89}" type="slidenum">
              <a:rPr lang="en-US" smtClean="0"/>
              <a:pPr>
                <a:defRPr/>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fld id="{F80E9706-35C6-4A46-B0C1-BF90A5B63422}" type="datetimeFigureOut">
              <a:rPr lang="en-US" smtClean="0"/>
              <a:pPr>
                <a:defRPr/>
              </a:pPr>
              <a:t>9/28/2015</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CDC94E34-8E54-4FB9-ABA8-DCDD960C5865}"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fld id="{F73F2468-0EC3-427A-8815-C1B7D56FBBEB}" type="datetimeFigureOut">
              <a:rPr lang="en-US" smtClean="0"/>
              <a:pPr>
                <a:defRPr/>
              </a:pPr>
              <a:t>9/28/2015</a:t>
            </a:fld>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21E89853-B101-4BE5-AC73-7BCBB33BFDEF}" type="slidenum">
              <a:rPr lang="en-US" smtClean="0"/>
              <a:pPr>
                <a:defRPr/>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fld id="{3C63D919-0036-45CF-A740-3A51B11E21D2}" type="datetimeFigureOut">
              <a:rPr lang="en-US" smtClean="0"/>
              <a:pPr>
                <a:defRPr/>
              </a:pPr>
              <a:t>9/28/2015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901170B2-FE97-41C6-BCA8-3F9367402F80}"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9AF6D193-2329-4707-BC9C-1512A496B97C}" type="datetimeFigureOut">
              <a:rPr lang="en-US" smtClean="0"/>
              <a:pPr>
                <a:defRPr/>
              </a:pPr>
              <a:t>9/28/2015</a:t>
            </a:fld>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D354DB-FAB9-400A-9FD8-F679F85FF4D2}" type="slidenum">
              <a:rPr lang="en-US" smtClean="0"/>
              <a:pPr>
                <a:defRPr/>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2B9FFE9-9250-4C00-839B-754A0634568B}" type="datetimeFigureOut">
              <a:rPr lang="en-US" smtClean="0"/>
              <a:pPr>
                <a:defRPr/>
              </a:pPr>
              <a:t>9/28/2015</a:t>
            </a:fld>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2E1C702-5122-4207-8CA6-02360E7CB4D2}" type="slidenum">
              <a:rPr lang="en-US" smtClean="0"/>
              <a:pPr>
                <a:defRPr/>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A92DD35F-29A3-4C6A-9931-461152E80811}" type="datetimeFigureOut">
              <a:rPr lang="en-US" smtClean="0"/>
              <a:pPr>
                <a:defRPr/>
              </a:pPr>
              <a:t>9/28/2015</a:t>
            </a:fld>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473097-89CE-4757-9795-9641147D8429}" type="slidenum">
              <a:rPr lang="en-US" smtClean="0"/>
              <a:pPr>
                <a:defRPr/>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fld id="{E9167215-44FD-4FDB-A1FD-4B865DF141A2}" type="datetimeFigureOut">
              <a:rPr lang="en-US" smtClean="0"/>
              <a:pPr>
                <a:defRPr/>
              </a:pPr>
              <a:t>9/28/2015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7B8834EA-1DC0-40CE-B390-B66C91A0CC61}"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22005877-5F6C-4820-9EBD-9355E144CD2A}" type="datetimeFigureOut">
              <a:rPr lang="en-US" smtClean="0"/>
              <a:pPr>
                <a:defRPr/>
              </a:pPr>
              <a:t>9/28/2015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095A633E-1CFF-4803-AC7A-7E80F9C2723F}"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n.wikipedia.org/wiki/File:All-Saints.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o.in/url?q=http://www.stpetes.org/hospital/patient-family-visitor-services/no-one-dies-alone&amp;sa=U&amp;ei=OBT7UtBsxemsB9fNgIAE&amp;ved=0CDMQ9QEwAw&amp;usg=AFQjCNEEe8CB-glRQdKQYmUT0UEt1ya-D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John the Baptist preaching"/>
          <p:cNvPicPr>
            <a:picLocks noChangeAspect="1" noChangeArrowheads="1"/>
          </p:cNvPicPr>
          <p:nvPr/>
        </p:nvPicPr>
        <p:blipFill>
          <a:blip r:embed="rId2" cstate="print"/>
          <a:srcRect b="8064"/>
          <a:stretch>
            <a:fillRect/>
          </a:stretch>
        </p:blipFill>
        <p:spPr bwMode="auto">
          <a:xfrm>
            <a:off x="5500693" y="0"/>
            <a:ext cx="3652829" cy="2500306"/>
          </a:xfrm>
          <a:prstGeom prst="rect">
            <a:avLst/>
          </a:prstGeom>
          <a:noFill/>
          <a:ln w="9525">
            <a:noFill/>
            <a:miter lim="800000"/>
            <a:headEnd/>
            <a:tailEnd/>
          </a:ln>
        </p:spPr>
      </p:pic>
      <p:sp>
        <p:nvSpPr>
          <p:cNvPr id="20483" name="Content Placeholder 2"/>
          <p:cNvSpPr>
            <a:spLocks noGrp="1"/>
          </p:cNvSpPr>
          <p:nvPr>
            <p:ph idx="1"/>
          </p:nvPr>
        </p:nvSpPr>
        <p:spPr>
          <a:xfrm>
            <a:off x="428628" y="3044846"/>
            <a:ext cx="8286776" cy="3313112"/>
          </a:xfrm>
          <a:noFill/>
          <a:ln>
            <a:noFill/>
          </a:ln>
        </p:spPr>
        <p:txBody>
          <a:bodyPr>
            <a:normAutofit/>
          </a:bodyPr>
          <a:lstStyle/>
          <a:p>
            <a:pPr marL="0" indent="0" algn="just" eaLnBrk="1" hangingPunct="1">
              <a:buFont typeface="Arial" charset="0"/>
              <a:buNone/>
            </a:pPr>
            <a:r>
              <a:rPr lang="en-US" altLang="en-US" sz="2800" dirty="0">
                <a:solidFill>
                  <a:schemeClr val="tx1"/>
                </a:solidFill>
                <a:latin typeface="Arial Narrow" pitchFamily="34" charset="0"/>
                <a:cs typeface="Times New Roman" pitchFamily="18" charset="0"/>
              </a:rPr>
              <a:t>	“ I saw the Spirit descending from heaven like a dove, and it remained on him.  I myself did not know him, but the one who sent me to baptize with water said to me, He on whom you see the Spirit descend and remain is the one who baptizes with Holy Spirit.’ And I myself have seen and testified that this is the Son of God’.</a:t>
            </a:r>
          </a:p>
        </p:txBody>
      </p:sp>
      <p:sp>
        <p:nvSpPr>
          <p:cNvPr id="6" name="Rectangle 5"/>
          <p:cNvSpPr/>
          <p:nvPr/>
        </p:nvSpPr>
        <p:spPr>
          <a:xfrm>
            <a:off x="455640" y="1583612"/>
            <a:ext cx="4456669" cy="630942"/>
          </a:xfrm>
          <a:prstGeom prst="rect">
            <a:avLst/>
          </a:prstGeom>
          <a:noFill/>
        </p:spPr>
        <p:txBody>
          <a:bodyPr wrap="none">
            <a:spAutoFit/>
          </a:bodyPr>
          <a:lstStyle/>
          <a:p>
            <a:pPr algn="ctr">
              <a:defRPr/>
            </a:pPr>
            <a:r>
              <a:rPr lang="en-US" sz="3500" dirty="0">
                <a:solidFill>
                  <a:srgbClr val="FF0000"/>
                </a:solidFill>
                <a:latin typeface="Cooper Std Black" pitchFamily="18" charset="0"/>
                <a:cs typeface="Times New Roman" pitchFamily="18" charset="0"/>
              </a:rPr>
              <a:t>JOHN TESTIFIED</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p:cTn id="13"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http://www.jesuit.org.sg/graphics/prayer/homilies/follow-jesus.jpg"/>
          <p:cNvPicPr>
            <a:picLocks noGrp="1" noChangeAspect="1" noChangeArrowheads="1"/>
          </p:cNvPicPr>
          <p:nvPr>
            <p:ph idx="1"/>
          </p:nvPr>
        </p:nvPicPr>
        <p:blipFill>
          <a:blip r:embed="rId2" cstate="print"/>
          <a:srcRect/>
          <a:stretch>
            <a:fillRect/>
          </a:stretch>
        </p:blipFill>
        <p:spPr>
          <a:xfrm>
            <a:off x="3219719" y="0"/>
            <a:ext cx="2709603" cy="2500306"/>
          </a:xfrm>
          <a:noFill/>
        </p:spPr>
      </p:pic>
      <p:pic>
        <p:nvPicPr>
          <p:cNvPr id="21507" name="Picture 10" descr="http://www.jesuit.org.sg/graphics/prayer/homilies/world-jesus01.jpg"/>
          <p:cNvPicPr>
            <a:picLocks noChangeAspect="1" noChangeArrowheads="1"/>
          </p:cNvPicPr>
          <p:nvPr/>
        </p:nvPicPr>
        <p:blipFill>
          <a:blip r:embed="rId3" cstate="print"/>
          <a:srcRect r="1326"/>
          <a:stretch>
            <a:fillRect/>
          </a:stretch>
        </p:blipFill>
        <p:spPr bwMode="auto">
          <a:xfrm>
            <a:off x="3214678" y="4286256"/>
            <a:ext cx="2714644" cy="2571744"/>
          </a:xfrm>
          <a:prstGeom prst="rect">
            <a:avLst/>
          </a:prstGeom>
          <a:noFill/>
          <a:ln w="9525">
            <a:noFill/>
            <a:miter lim="800000"/>
            <a:headEnd/>
            <a:tailEnd/>
          </a:ln>
        </p:spPr>
      </p:pic>
      <p:sp>
        <p:nvSpPr>
          <p:cNvPr id="8" name="Rectangle 7"/>
          <p:cNvSpPr/>
          <p:nvPr/>
        </p:nvSpPr>
        <p:spPr>
          <a:xfrm>
            <a:off x="785786" y="2571744"/>
            <a:ext cx="7500990" cy="1477328"/>
          </a:xfrm>
          <a:prstGeom prst="rect">
            <a:avLst/>
          </a:prstGeom>
          <a:noFill/>
        </p:spPr>
        <p:txBody>
          <a:bodyPr wrap="square" anchor="ctr">
            <a:spAutoFit/>
          </a:bodyPr>
          <a:lstStyle/>
          <a:p>
            <a:pPr algn="just">
              <a:defRPr/>
            </a:pPr>
            <a:r>
              <a:rPr lang="en-US" sz="3000" dirty="0">
                <a:latin typeface="Arial Narrow" pitchFamily="34" charset="0"/>
                <a:cs typeface="Times New Roman" pitchFamily="18" charset="0"/>
              </a:rPr>
              <a:t>	Baptism of Jesus points the sacrifice he was to offer on Calvary in atonement for the sins of mankind, and his glorious resurrection.</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jpeg;base64,/9j/4AAQSkZJRgABAQAAAQABAAD/2wCEAAkGBhQSERUUExQWFRUWGRwYGBcYFxwcFxscGhscGBwbGBgaHCcfGh4jHR8YIC8gIycpLCwsGB4xNTAqNSYrLCkBCQoKDgwOGg8PGiwkHCQsKSksLCwsLCwsLCosKSkpLCwsLCksLCwpKSksLCkpLCwsLCwsLCwsLCwsKSwsKSksLP/AABEIAKABLAMBIgACEQEDEQH/xAAbAAACAwEBAQAAAAAAAAAAAAAFBgIDBAcBAP/EAEAQAAECBAQCCAQFAwMDBQEAAAECEQADITEEBRJBUWEGEyJxgZGh8DKxwdFCUnLh8RQjYgczglOSoiQ0g8LDFv/EABkBAAMBAQEAAAAAAAAAAAAAAAIDBAEABf/EAC4RAAICAgEEAQQBAwQDAAAAAAABAhEDITEEEiJBURMyYYFCcZGhM1Kx0QUUI//aAAwDAQACEQMRAD8AT+j+XmYwch3qDQG4p7sI6Hk3R2XLBViF6yzCpAtUlqwp5JI6pRlKDM5BPyhgVhRICsQqalbAdhVE3qCutDaib7R5Uo7Z6EE2jLj8ykpJVLYJJOlrdm5b05nxijBviVszSUkFQcdohmfY8SAGiGaykz8VLRISlKUSwOyGShyVUDfSGjKMuEtIAFEinF+fMxWqUK9k86iycwJSPL3aoihWaAUHyj7N5RZw9IGgQvbEMumYxRPCM6k39XrHstjQ19/zHpRT3tAdzizUiL+RMaH/AJ49/CKtN298I9B0mz8rxrXerRn2kyeR+3fEE0Pv0i8jcV8PQxFSH/fa9ICMq1IJxvZLV798YjMTvHyDd6c4tbaFyf05JrgNeSojLW4r7/ePJiGIIaIhWlXL5iNCkuCGjpeE1L0zFtUfJTb9oqlEuPL6RZhVd0fGX22AuQ3vlCoPtlKLCe0mi+ThdawT8IuOJpSKsxl6QeBtw4GC8hABSBx/eKMZhNaGdiQ4PA1Ac8Dbxjz4dRWRKXCKpYl2uuQRh0U2rFIOpXhGmeNKfSPMNI0ge6R6KnqU/b4JWuIr0erpdve0UoS9Ty9+ESV2zy4xYUMHNhf7d5hl9qS9sHl36PCd39Iqr75vttEwH29+2iwIpD7WNfkXXcyDN6+6RTMV/A+8WKVsKeP0iIl/xAqP8pHfhEA5i6VO015cI+0R4qgjlJydIxpLkJSMeBvEMRmbijeUDCrx+/Kl4iU9/vjDZTUVsymzdiJOsAuQrY+D1G4doFz8UuSqrEX5K8Dvdo3YOYygPd434rBJUCDYvufntHf6iuLpgtJPZml4CUZemVNmvNLg3QgG47LHTepL84GZvgRKQNcwTFXJYgeGoknjUmJrykoUNAlrIco6xLqQTcoXt3W84HYzLJ00/wBxSEp30kk35wl4p/Bas2Og50ZzXEYgIbSJaXStwns6apU5L1DUCSOMQw3Rw4gGZ/Uguoh+rK7UorUzcAKANAKYJmHUFIJDhnuFDgoRmlzEByqStaiXKjMX6ABgBYQKlTqQ+Li1ZKXls+iSoED4XLqS26DcA8HaC+WZdiG7cwJ4aUue8mz+EbZCQf5HukEpNOcWOKvZD9aZTluUolBkvzJ+JR4qO9XgolTCnd3RFCQ3fyiU1kJc38e/yhcjE29sF5hiqkGBd/fnGjMJupW/H33xmBuLwttpnXZ8o+/4iaVtS37logFPz/iLcPJKlhI3qe56mMeSNeRqi70eN7+UWaW5WjyegoUU7XGzj7xJBe1fpSA+JR4N/DI6j93t4RaA4cV924RA179vZiKTpP8ALd8FKsq/Jytclujgz12vEpCnodrUq0eoINaxCchqjx9kxOpfwkG17R9NlU5+6RZhlOG4RZKmBQ58Io6vSp9jHRdp4pfo5qvI9NFP684KYXC/isduQ4/fujPIkaiKOPny+cAOk2f/APqDhUEhKADMUKOshwOIADU3J5RJPuzPsjz7KYRS36GLEdIMPIV250tJuxIeoZmD7xLB5zInUkzZa2ZwFAmgaqb3JNoRpPRBWJnIVJlFgQpShQN3lhHqujy8JNmdckp7RUhVg1bLFQR3+EFL/wAfBx09h/U2OWY4SoVcC453D98YsXMowfn78/KMXRLpcMQpeHmF1gOlX5ki77akku+4EEJcjSou7g3Nms9fEwWO8fjk5XH5E5I/Hs9lSgkV8axRMXq+kez5rlhb5xdLk6Q5pzO0WLw8pfcyZ+WlweS5TfXgIqXOe3y90j1StVrcPqY9TIapg1UPKXJjt6XBFCOHn7+USta8WTCA44bbxlUSq/7fKCUXLylwDpaRJSztSI+7fKJIltz984I4PBOl1C4Ddxo/n6DnCsueOOOuA4Y3Jg0JtH2nyj2akgkG6bxWXPdDIQ7lYDdckpaqjjSDkoHS5cQASW5+/SDOUYpwUKNRvDU1HgGr2Tny4xTECCU1HsxhxCbRTHgVJbME2WCGZ7jl5RORhkIDV7q0iwIqfm0W6yLECCaR1tFEqY1HI98I3SiKe/KA8qYRGqStXhCpIJfkNomsG2gdmOLr9opm49QDH3WME0klzf2YQ2NPjWvjbzMfavbfSIgkPv3PwiSVB6hi/wB9/vC3NXUjqa4JOD7+nu8GcDhNAD/EanlwAjHluEDhZ4dl7E7nuHz7oMywO6qT6sY8freoS8IMuwY39zMWYYTULWcj6jjs/hAlKSbd/nDEoB6NYnxqfQVPfAfMsPpU4FFehuR3b+EF0PUa7Gb1GL+SKNb3pFhHFu/ceMU6X7/nHyVFNDX69xj0XFS3F7JVKlskp0l/Z7/tGmWrUPmIgFBQ5PY3iBQUFxb3eAk/qeMtSCXjtcHxBllxY+nLxjSoahTw+zR44UK8Kj6xbl+GKXL02+ZMTTyVHy+5DYQ+OGbsFh9KWuOOz24gfOOX5TKGJzGapbFHWqWrn2iAH7gH5R0LpDizLws1SGCtOlJuxUdPxHg9h6wl9CMHLAWxsvQo70o4rasD0FtTyPlsfJJUjqeBziUOylaKD4QQ4blFGZ5nKmJ0laDT4dQfyeF/L+iiJc4TDOXMc2VZKW2rxF4GSeipWEz/AOoKQRqKTYubt3U9X2j0W79gdosZZheozmSE0ClHyUlQYj6x0fNZJ0uO40uP2rHPs7mCTjcLOFVdYlqXSCxffcN3x06bL4b0biI87rMksc4ZPxQxJSi4gSVJ0h1eX2iJdZ5eg/eLZ+HOs6rA057ho8mzwAw98zFkJf7dyf8AghcfnSJCWAH9T9oomYjh8q+A2j7QVX+VomJYFvONXbje9yMdvjSKUyePvvizSBzbj7pHkycLfxFGonblTn8oZU5blpAaXHJrwUrWttgxUfp4mDQTQ93lUD33RRg8PoSBc3PM704C3hEjmMoUMxD0Hxoeintqu0eF1eWWWVQTaPQxQ7Vvkw5vg37Qum/Gm45wMKBDMpOp+fkXcn5t4Qv46SUKIqxqnuPtou6LNKcex8oRngk+4pp+0EssUk0JZQtApS+cSQpiCHpvHqqCjyRt3wMk5BaME8m8asFi3T4RDF1/aHxYElsFm/09iMi86QCQVB4zZ9moljq0uVqYdkfDqt4nhA7KsrSuW5QFF2Lu4IoQfGvjE+bqOzSHYsXcrYMw2c4mWxJ6xAuFVvwVxeHbJMzRORqTaxBuDwMBv/4fEJKkvL6p1EK1uTV/h2+kZOhqyiZMS1jUHiKfeNjNt7NyRpDxjsODLdg8Lz+X2hgnLeU4O1IApVz9928Y32i64I6iPfvaNeEk9YptrnelvOKAl9nPcx5cvZg9l+EEsNvdR98KxF1fUxhHjb0inFByf4A/SHpXLwelASVTSHSh6JFaqao/SKnlAHE5ticQkmXPUk7aAEp7rP6wo5pizPxE6ao/EonuSCw8GApzEMnQrAKmMVuEGiU7tbwH1jcfTRxpP37KnL+xblObY8OozVLQggK1pChZwSdLs4O/CHHB49OJQpFEzQHZ3F6LSd0E+IJqbQz5ahEuWEpACaUA9+sJef4NMjMMJNlAJTNWqUtIoDrS7tzpbgIHLhjPyWpIy/TIJURRQtQ+FPYi6WQX+sa80kOdYsbs3nTy8oHdVva/PugoSjlgp8MlknGVFplMXBrw938Y0SZ70NPlFCVEXDj7c/pFxKZnf6xk3KqkrXyjo0noiuQU9pNvl4biNWFxZUKEA2ZhFCZakW7SeVwPrbaMea45EqX1wd7aUs5N7cgz98K1Pxf6f/Y1Jp2iee4o/wBPOTNKQkoNWCX3AHNwGjm2QKMrFhX5ne+9ajjGudmC1qKtC5q1M+oOkEn8p+EfSLssyTETJ5VOQUJQCLMAbUYePKLccHCLDsZc0zqYQOq1AoLulakqBNHASCVUdxYOLxXh846qR1ahpCAS76uZGpgTcEOHrWBWJlzQQllJmA3S7FO9WaoApxJiUjBLxCm0KRKF3PaVyI3/AGgN6sLuFnLJyp+MlqmEh10JNBVwEuGjsyseqpKADUs5PnSn7xydcqZhEqlqlhY2UR2TsfVmMbej3SwyWlYkKKHop3MvUzJI4A8ah4LPiWblaQvul6OgYjEmYQEhqM/EeNRHsuQE3q3l6x8MQBRI1Hlbz3EVrkqUe0rwHpCEqXavFf5Yl7e9v/B5NxY/UfLy4xWpJVf1t4RaUhI2DeJioznsH+Vt2hsNfYv2wZP5ZHqgO/ujbgwEpM1ZZKQS5sAB2leVIySZJWpvE8AAz/MRZ00ln+gmJS41KlpoNlTEhu6p84m6idyjivcv+B2GF+XoD5iqdjjol6+rf4EuwSDeYRu1kmgpeBEvKpIHaQHFCCGIPDzjrGVYVEiWJaBpSAwH1J3Ju+8A+lWXS1p1KQCeJoW5njFMIqEUojXfs5WrpIvDTR1CiAKFJqg8QU7+XjHRcvzJGPwwmoACg4KTdKhdJNyDRjwbhHOM9yaXLmaVamLaVCvny9YYf9NBpnzUBQUhaAultSFNbahaA6mEVj+pH7ls1K9PgOOBT35cYkD7aNmb4UpOoVBoeD/R4HMTyg8Uo5IqV8kM04NxL0TyLGJDOlJOmYA5ttq7iey/It4xSkGKp8gLSQRQ+3EWRnGIpxsy43ChWKkzhVCVjrA7FJYjUsHY8bc4apeAwU7t9WlRJqaivMcfnCLJxapU5AmFwFBKnY9gliC90kVYw3rn4LDdlKJadXbI64Jqq5ZTva9o7qMSi01wyjppOcafoy4vpCtMyZJ0EqQAXBootRtmtXUecCujmWqQ+ogrWSpTMzkuQONxXeLsXnZnkAdmWPxrGpantpQbnhq50ixAJoSQOCi571Mw8AABE8JNuoL9h5dcsJZliShOm4I9LwL1Ajv9328o15jPSrSnZIFvKMfU8DQttDH215ckvsJ5VhfxvTavmftBSbMCUKUWASkm7fCCSyRfxgQjMyAlOlLAMO0oUForzDNiqTNGkVQoP1n+P6e6keHm6fLlyqXpM9DHkhGNI5LhcEuars07TFyP1ADiW90jo2WyFBCESrhICas9N+BeEbo9iymeUBIWlVdJ4pqCDsRDV0fzIglCqKQoju3aPZyt3+DoqgvlOHxfW6p2uXLKwlipSr/iAJLCvKBczAYiXjML14T2sQ6VAlROkE7mzG2zQS6RdKwEBCFdsEXSVAEWASmru17PArHdIesxWDmEf7QVMUwYElYBZLuOzRjUQv7k6Xpm12nQJqAQQbMx48/H7QCmy1JUQQ7G/EXceEEVZ0izK8h94x4/GS1sUuCHDkAOL8djHndFjzYbTWheeUJrTK0zADVxF6JSVWY9xrGeVNHEN3/SNCUoP5fl9oqyNLaTX9BcFZNOtAd9Q3e/u0bkdHutZczs7t+UAOSondh4PyinLsGFzQHdKe0oO4vQej+UM+ND9i79tfcLA/qV6JMO6fHfm+WbOX8QdleRygNQSAV2e4SeWxZzyJjXPyhKVlQQdKhs1xS3dGvDKDJ4l7938RbOxIZjSv1d/pD5yUV5GQbvQEn5NKJDpUCbUP0eJDKkiiJZJZ6gjfc2jZicUaqLCtya90WycWQQVVG27vXhEP8A7OPu90PqVAPFdHULJCwO0Raw3Dcab8YWcy/0/lgkgByXduTW+g3joGPA0ODYAj/jY+UVuJsskUIJBG4UG+pfxj0l26aJG5JiFkclclHVdpWk0B2B2fcbh+LRuVKUfiVp5D7RrzWQUHWKEUW9aE1LcrxSrCKN1HuAaIs6+nLXv3VhwfetlX9KkcTW5iM1TC4Ai1eC46jvUxBUlIH7+MAqfNsGqCGAw+hLn4jU/QcIE/6hYkIwEw7vLam6Vaqbk0uYuXiFP8Z4/FC904QpeFJcr0rSSCbguPZhGLpJSzLI3peipZYpdtDDlMvFSpc5cwhlMZYBJBKrKqoiodxRoz9Vju0makqQ5ZZU7hgdVmu4a9IESulMxOCwwBlpUUJKlTAo0R2AeyKA9l35wcxXScTpX9s9qyh+UsCbbG4O47oukqDqxbz/AAJVpWASUhiAognhUDjt3wM/0/xhRmGkWXrQRwIcguLVSIJnFqmT9CFMEI7RDGpPob1FYU8mWqRiySohUuYdRCu2GJc1+IEOCL1jVHvhKL+DG+07XPQFAg2N/uecL85JQSk7Ur8/KJDMFt8arA/Ed/2iiYsqPaJJs57vpE3SdM8NpytEuXIp8LZ6J49iIrmb+/YiIT3+6x8kF/t5RfURGyjGZIZ4dNFDf1aMMrD46UNCSphaiT5Ex0CVhAiWG5PXlGchjxh6nquTO1x2nQEwWVIQuorsawQnZZR0hxvxruPGIpZaHsRbveNeVYklNdqfN4XSjxwbdsW54KFFJFvltEBOfj7+UFM/AK0tuPlSBYligv8Aw8TujfZXjMwTKQVqsA/C23nSEjM+kJnK7RITQBA+G3qfdIPzejq8ZiKkpkoZPEqNmQk1qdzuaQ35N0GkJZKJaKUUuijzAJfxUN3EHCCSscmkc56JZYozOuKWS2kUu9CfAb98GM7y5QWJ0oOqgUNjUVjosvotpc6dSeAoR3cRs3fEzkUhQZ0+ffd4VJtytlCdnJZOOQmUuYQVajpINTdyCfUnlFOfrInyl/gAYkFk6idSgVANVxHUR/p3hkqUspu7v8PM1pFQ6JSkyipSXluQpLBhLFEzEjlUk7pJgo86Mk6AeWZwmdtpVdnB50I4OHghqHHy/iMOY9ApmGX1uFW4DuhbkMSLNsfqI2Jrdq93CAlH5J5Knovl4hI/FFyMajdXpSM6JoAuPIeUWqxIIYEOeyABuaUMSuNv7X/cNOthvICAlU1VEkvwLWHp6tBqYrTLWpXxqcq5FmCe5Ip5mMGBkupMtPwywFK4U+EebHwjdnSwiUol3AcXsxrHqdqjSFc+RjzHMepEtg5UoIAcuyikFmBqA55bxNOJBBKGWK6dJpQkejX35ws57ilLxGGlhX9pU5MucEqGplaSmVMF0BTKLPVm2hnwM2XMCuqI0yz1ZCQyQUgUAaqaguOcQdZilkrt9FOJqPIt57JxSynRqDGoAT41VyZm5wXyuZMEsJmjtNU6S3ytG9WGLDn7+XzERJvezny48iP/ACiOUsk//n2DW4rdkMRP/tKHBKtuT2ivLJ+lan+FWnUNgdND9PGI4z/amDgCnZw4cVAeAS82UDLQkl50+TLcB+wGVMYMXdPKg1F6R6nTwlHGozI8jUp6D2a4Sh8i/k5hclSwQxLqFD2jt96Q4Tkkgg1IFeaSeyp/Q8xCni5aUTVBQvveoLG3Ijyguoj3Y79oXB1KiH9MOZ8+YivqQ+/n84sUhD09HHziJltufneJYtr2xkknwRYP94RulGepmKMsrKUJPwBIBWRxL22h6lYdS+ym5B2oOZi/A/6fyJQM2d2yAVEqPAOT3CLIJ8syNLbEXKscg4aSFJckiXW7odieQvZjFGLxYlzDLkDtqHaqdPeftxjpiOikuZomTkJCFalJDMUOBocixIc8qCIy+guEQ5QCXqSSSS+7wuX3FUZaFbo3lnVoY1UaqJ3elOUCOlXReYZon4f47lNHJH4k7d/hxjqEvJ0CktA5Eig5qPCNGIyRKJSlpGtSFBZLVUEkhaQP0uw5DeDgt2DKdHFMBnWIlTR1yplKKQoGoDWBoC30hvw+OE1AWDQ8bgs7HnaHDNMkQqw1JNRRwQajzp5wqTMr/p3Kfg/EN0gbg7gPDZQ1aJHJSe1RETPYj1Ki9OMfEwbyXKXAWoOOH3MAnZlfAUkzdUtL35xhmqrt4xsUtj79IxYiaHhkaOkmZZM0JcXv894nl62BL3J7oHpngFR990XSXKWNBf8AaMkgFySzdNH4cIEByQkM6qP9WNOzSCuZYgBLPw+kZMslFUx9wyQ43N6eUAkgw1gMNpAaildlPFIrrUOBAoDxUeENGCkBCQmxHC3Gg2G3dCnluNC52p+yFaE/pTR/EurxMNutwQ/aBDcOVef1gpPWgo8k8RN06dgTpPiD9REUVQXqDxqO/f0gZmeNqOIKTzuxccni8qJAFtvKI+rzLBj76sbiXfKizXLBLJA2BYUP0i+Xikrd9x38anygIccldJYUo10rCXQ+xDkamPDhFWTLmlP919QSnVVhqdzpRUJoWNbgR50eo6lxeRpJfBS4Q4CmDopUk1Ke0jmgltP/AANO5oW88yzql6gOwq3I/aCWeT1SzInJHaStmf4kqul+bN3kRuzJKZ8oEF0rTqSdweLbVv4x6/3wTJJadCilnsI1YYArTYAOo0aiQ3zLxiFCUm7sWpGmUstMVagQKPVV/mIRix3lX4McvGhwyFI0OVdpR1LahD/CCSKEJ0hr0i3MZXwVcFSRWouSflA3K59EjVpSnshh2lq3YmgHFXxKIJcBo3ZrMQnSDdA1tUmp0h3NfxNFctWFDdI5pm3XLxRSpXwLJQpKQkpFwkBN2mNMcvUPvDn0QRpwKphvM1zK7CqEjySPTnCXmGIXOxakyBqVXUr8KLAKWdmDkbnTD9JkCVhuqS7JlADagITbianxMDC3sZlaSoNTVUSNwB6JjFh16usH+Wn/AMKNF5m6ZrH82odxp8yIHSMRpmTP8Z3/AOaT6Q0mezHNxbmYNlykr8U9lXor0Mc6mSZs/FyxLRM2UVS06pqJb/3FhKbq1FAStwQUgbPDbjp2kngkzUeBCiA3gmM3QLCTBjJqysJSiWlIASNShOaYNShcpKaPZxVnEC3tBw4bOi47DunUn4kOQHoXqU9xpXkkwn54kN1gGoAvXhUEHgRYjlDmujqN9g9Egczx4wn47FS1FYExCkLfUElwhRo54A7+cavKLQEuQaFpJsx5Wjzx/aIJmFmWKhwT3d3h6RvyXCCbNSNhU/QHvMSxXoJ7DeRZdpRqNSQD3cB5xdnE7WqVh76y6/0IIUfBR0p8YIdYHUBsQD6GAGAafPxKz8KWkI2pdRB27Tl4olNQj3P0bGOw7NxxBLCr17n9/SkZxjVMKHlttf5HwMDstxhBVLmfEiimFCDUKAqz8qd0QmZiqSJgnNqC3YH8KgClibkl6AUJPCPGlDqJyc4y16/ZX3QSqhiQnWlwdxZ2oR84swwIDHdcxu5yRC1kCZs0pWVlCNTpQCdRCTdSlbFWzdq5Z2gvm+PElKFmyV17nAMephn3quWtMmmq2TOGbVL2HaR3G48DTuKYWszkMr9QtvwMMsvE65SZgqsMum7/ABC/CngIEZ5LBAI2L+BatvbxXB+hORexNlS9J0n8JI4UFvSHTDqHVpbgGhYweHC8Qx/El/EEPtzEMMqToVpFiHHnUd0LdWbEhOmsD78oCzZgff0gjmi2G/7ecAFkk+zBxVC5O2Skmvzp4UjXNBTLJSCWvw4xkw01oM4KeCADu784CRtCyubqLmp92jfLxXUYaZN/Ex08daywbuFfARmxMtllN6sIzdJsQ4lyhZLrV3kaUCnJz4wBq26CvRNm0Ks7O0PqZIYbtTvH5Tyjm3R2Z2gL+PIGsdGy9wNKr7cx943+CYxLyYu9IZhQpKnpY94OoH5g9wjdhp6VJvsQWvUVrze8CumKih0KsWWk+I1J+Sh4xHIp/wDamK4JanE6RCepw/Wx9v7RuOThKynDZDikpSjr0JQhgCKqaw/CHLabmDGCwK5YrOVMDNVIBpZ2+cHFYdOktsDY8ePkImjSQSBuI8+fTZp6lJfop+pFcC50mUEy0VsoGt/iT+8EMEoDsfhmVTyXuB+qpHMHjAvpw5lHSbMfI/uILYAJmI0vsDS43BfiL+zHp4oKEUn6J5O2LufYQoWFAUVfhqG3jGOWr+2S95l/01/+sNmY4QzpSkK/3EgPzI+FaeSrcjCHOxuiUQfwTA45HV+8FCKUnIXMYsjnhKwTXShLcnFYX+luaTlY4olnSDJlAq3DlSqDj2xBWXMASSPy0O1r90CM3D4t7f25RH/bHN92govtZVhVLw8wpkkadIKgqrqLuom5UYOZfj8aUomaUlCaKUEFQUHqFAF2+GorSA8lGqeoNcJFe4H6w7ZIsCQsD8yQH4OAfR46PBvINxGInHUkzJaRQgKlzdSCK301FAN4w4zEzklR1yjqmdYop1ChukBQ7ILNqL0joKy5P77PuIHYxIWlaXvrHpB38GNHNsXmalFQo6lhQ0lxU6fb8YPdFMcn+oxSk9oBaZSALnq0mWG2qR6wBzlbYtGmWVrUpJKQpKNRSxJ1KoCSlzGToRn8jCoM6cogsyUipJcqJSHqwo5pW8CopysKvF0dNGaYgamlqmHggAS08gtZGojdVRC9mpKlFc3ClKvzpVLJ4VSDUQaynpJLxEorA6sOwK0K0nf4yEgsOFOZgLnilpU0wAglkruxuwWwUHH4VeBgmwGnewNhppClJJoGZ+BAZ/Jn7od+jUgIllZYKXUPSgsA/E18YWcoy3rcRp/AEgra9NR0jmQwbnBzpGqVKSNcqXrI7KS5mACyuz8DDnCscKezmy/E5sE9cQahAJBDKCkFqjZ0qv8A4wO6N4xEvCFSwaqDs5JKqCgNd3arQFm5diJqpYSP9yWrSFqDiV2QoqWz6AVS2BBNaUMMmT5YMOkailS2YKAICQLJSDbiTcmpZmG5e1rtY3HFvZiz/NZCU6jqRNFEVEuYe07aaqIF6+YeMkrMJOKxC1LJUlwkBBJlkJDdoJGrdwaDjapTGz5KXUkIQo/iEpKld5cesAsxmKUklZx0xJuFmXh5O96ClruImjjUYdieh/artjxlqEuCGAYMQzNZqUIYBiGo0BuluM1yFgbFX0IgH0b6RGWdK2GHbSGKlBBNQQpVSmjMkBLqS0eZrj3RNf4NTpOxcBN2Zmh3TY441USbN3PTG3ofN/8AToWrdh3mlvKNGIwwdSDa6RxQqnoSR5Qp9Bs9SkJRMmIQiWg/EoDtKI+kOOJxCJqQqUtC1JcjSoOoGikjYuLf5BPOH+wXtCMpPVz0HgvST+rs19PSGNSqg7iF7pEoalqFa60ni/aHqBBtKwpIUDQgEHkQ8dPkBcAvNFF/2jAjCBVSS8bc1l0cmj0ECkz2pDPQsmZWlTHzglKSyXePJ2HCmILER4+hCnrzhTGArCDVNc7X8e7lAXMZuqZMW9CWB7qCDBmaJJIoVFh438g/lAfEo7AEYwoBPJZZUpLHSWGnwDQ/5VjNaSicCmYijjfgQ145vk006ZZTcEjhuYcldKESiEkGYv8AKgOQO+38xy4Nk6YT6UZf1uGVXWpLtZ4WujanlqFy6Kd5H2hmwuddY4/p5yXoSU0ruTCQMWuVPmplsRq8t9ucEYzomGxAdQf8MVycUEy0l31JKTwdJ4wiDPJlR1pGoV0pOru1EWilSppGlBmzAkOU9WACz1UQxNXrAnJjL0lm6pKmvcfSPui2bJARqfURRt4WcTmGKEpRXLAS1LuGFgxgh0UxoTqm07IASTYAByX2uY42vY+4tOoBSaLFRzBul+dPEvHNOm2C0zDMTVE0PayhRQPCresPuX5mpYC5h0hTFIVQDvB+JTEOIH9OMtC5CmD/AIgP8g5cUrqFFcaHaMWma9iFlWaKR2SCUt4gHhxZ42YvHSipMzWKISkhi/ZDWgbhpL1TcVFaHap5tBbCygSJiACD8SOI3ArRQ9Y5I5pFOTzSVFRuXJr6U4Q05JiGSRaoLeMUSujcmcjXh1CWv8hfT+0acPkOIRTQDzCqescaGV5gQS0UTsUUJJN2bxNLREZbOOyU81Lp4sC8THRzVqVNnOwskaUpArVarcbQVgtHOemeHRNRMJBdCVqHelL0PAqKA3IQz9HMokYbCSlKkJRMKKmYEmYd3eukG4QLA1rAPPuk+ClF0Spk4pT/AG1EqMouyXcmgBoABfZ4xDpCqZLT1ylKUwchJqRUjQKhqDUWrtC5uXsohUVQYzzpS4+IhFuJPJMZMlzQzpKkzAwSQE8WqQ53Yu3CsDZUxMxQ1nQAXSki5vU1cwSACZqU1HWlIYCu7t5wMFQGSQz4fMBgsMZkztTJhdCGqWAAflv3QRl5cZGHnYmcdWJmIUSf+mFDSAO56nkIH5ng5X9TKlOVzFTElXBKEV0jmoip4epnpCvXhsTpqyZiTxCk1Yt59zQ4SAek+eDD4iSFfCMKQVF7goNxuQD5Qvzelilk6ULO4cgGtqHeLum6kzZqTuESlJ8UPXzjJkGPRKWrWlyQCks7KAarA08IFwTYxZGlRXOxU5TNLZ/zG/kPrGOevUXm4cIIuoalHvGsqbwhwwHS6SUhK5RQUDSPxJpxIDjyasQObyFpJKxrUR2dSSNLva4IEH2Ix5ZArLc3lqCpSSCQPhUGVweo25cYfej+Z6sOhzrSEsRf4VWbekc8zORKmYgdXQFJN+0lQSTQ34Qx5EtSJJllTlKlAE7P3QEY0zZTVbD09cuROQkJTLQtwhSQAUEji1QYonZg8zqpksInispY+CZwfnAvG4rrcOlJH+Pi6gG7mjJjcwK8PhFqqoIu9QUnQT6esNYpPRnxuPM4K6xIStJU4Zu8eB7XPtQVyTtYaUd9IHOlPpAPNVhU7rE7ivNhvBfJf/bS3c0PzYRzMRnzTtJ5iAgTwaCeYHq1Hgb8PGMBm8IIE3y0qLl4hjSQgJNSfnwjbIFIG5niWmPtLAA/Ur7CEthGPFTAVsLSwR/yID/QRixqWQPCNU5JSkCjrNfOM+aH4Ru/yEA+BsSnBLKQtKbgpI/5D6QydHcWAQiWAk/FMm3UB+VL2KoVVT+rmBYtQEcRvB7IJegKILh9QNLbH3wjYs6SH2XlqlhpiiE/lBr/AM1mp8Kd8Bsz6HJSFLkJ0qFQkKcFr3YAnlG3JswC0gk9q5D/AAjgHNTu/OCmDxvWkhL6U0Km3uw4n5Rr1sxUBujM6XMQUqSy0FiFJruQ4u+3hBkzAO9PqnceB+kZcxyULJWh0zfzA3A2Vt9Yyf01tbhVWOoh3Z+RdhTlBJpgtNEc6SlQKTVKq7X+96czCVghoQZR/wCoARxAqB3fC/dDvicsBFDMDVdNR4iFfN+jk0EzEHU/EFi1XNL2G0d/Q5MLYDF6Zjka17PZAsAOFKk3ekOEuePhUpKiRVIrTu/iOY4PHKSo6hoWWBBsW3BN73NYP5NmnVlILqUslRO5796OzCO09ezVoxdIOi5w8xU6WHkKJcVdAUXqOANQRZ6wLlylJVqQrSTUm6V8CKUVsYf5+bJI0hlFquezXY7224QBT0aJUSNKZZsh3blXaATp7D7W+DJhcWxc4ea/GUfnpV84YMJ0oQ2laJw/VLUrzYFu+BKMmWggpWU+JUOezjug1hZk5DPiENzSqnIabwVg8M0HNJZU0uVMmqawSQOFSosBFuJmqCHnFKXdpaDq2apt5ecWrzBRDSwqYri2lA5l/qYzHLLrnqB3IPwiu5PxchZ+MZZzs5f/AEZxGYsJA7c9SZGIJIkp6spOhKW0q0BM0MBVSoepvRzDoYz1KnLPE6Qe5KS7XvGTB5AlGNm4lSWBI6hn1BSw81aJZohSqAlnLE0eGNMmcB/bloQfzLV2zxJ38zG0b3Cxj8ukMXk6U8dBYeIhaxeClyZkudLIUEqFjqYDx5w35ljJ0o9taV/pKSf+13gJjMIiehSklL0sPQ27oNULbbGD+lUceVpqTLUtI5pCUju+J4tzRGmYuckN1iCifKNNXBQ/zTXkWEDckxK53V6VBMz+nVLc7FMxAO16NaGJWFxZSy5kiaBspKkn/uFvKMkcro5pmczUhIN0BMs//G6H8QAfGDHQnIEzVmbMAKE2Bt5RgzzLCJukAJC1JLA6mahqAKd4EPGWTES0BCGZIDniTeMV7CtGlXR+TMDqTpUS/ZJSd9xyaBua5GdIKJiyCvSymJ3pqUNVxBtOJe/Bj8oxTMYShmZiFjvKlFqxqsxtUJM3LDKnJ1N8RSf+SdIc95aCCF6dR/MonyAFPGL8/HWJUeIB8Rf0aE8Y6chRGrVsNTlmo0FLTAT7hhQrSdSj2Uk6U7lRJZooK/7ATVgkS00q5U5gRLz9VdUoEpv2z6P5xJHSMqIAl1uATR7UgW7CqgliUBIJNkpPqKQxYNGiTLSbhAB77n1eEPET5kwtMLDh9zBjIs8MkiRMPZVVCjVuUdZjNeeob9/5gaiYwaDeb4cEAnaF9R5e/CGcoGj/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22531" name="AutoShape 4" descr="data:image/jpeg;base64,/9j/4AAQSkZJRgABAQAAAQABAAD/2wCEAAkGBhQSERUUExQWFRUWGRwYGBcYFxwcFxscGhscGBwbGBgaHCcfGh4jHR8YIC8gIycpLCwsGB4xNTAqNSYrLCkBCQoKDgwOGg8PGiwkHCQsKSksLCwsLCwsLCosKSkpLCwsLCksLCwpKSksLCkpLCwsLCwsLCwsLCwsKSwsKSksLP/AABEIAKABLAMBIgACEQEDEQH/xAAbAAACAwEBAQAAAAAAAAAAAAAFBgIDBAcBAP/EAEAQAAECBAQCCAQFAwMDBQEAAAECEQADITEEBRJBUWEGEyJxgZGh8DKxwdFCUnLh8RQjYgczglOSoiQ0g8LDFv/EABkBAAMBAQEAAAAAAAAAAAAAAAIDBAEABf/EAC4RAAICAgEEAQQBAwQDAAAAAAABAhEDITEEEiJBURMyYYFCcZGhM1Kx0QUUI//aAAwDAQACEQMRAD8AT+j+XmYwch3qDQG4p7sI6Hk3R2XLBViF6yzCpAtUlqwp5JI6pRlKDM5BPyhgVhRICsQqalbAdhVE3qCutDaib7R5Uo7Z6EE2jLj8ykpJVLYJJOlrdm5b05nxijBviVszSUkFQcdohmfY8SAGiGaykz8VLRISlKUSwOyGShyVUDfSGjKMuEtIAFEinF+fMxWqUK9k86iycwJSPL3aoihWaAUHyj7N5RZw9IGgQvbEMumYxRPCM6k39XrHstjQ19/zHpRT3tAdzizUiL+RMaH/AJ49/CKtN298I9B0mz8rxrXerRn2kyeR+3fEE0Pv0i8jcV8PQxFSH/fa9ICMq1IJxvZLV798YjMTvHyDd6c4tbaFyf05JrgNeSojLW4r7/ePJiGIIaIhWlXL5iNCkuCGjpeE1L0zFtUfJTb9oqlEuPL6RZhVd0fGX22AuQ3vlCoPtlKLCe0mi+ThdawT8IuOJpSKsxl6QeBtw4GC8hABSBx/eKMZhNaGdiQ4PA1Ac8Dbxjz4dRWRKXCKpYl2uuQRh0U2rFIOpXhGmeNKfSPMNI0ge6R6KnqU/b4JWuIr0erpdve0UoS9Ty9+ESV2zy4xYUMHNhf7d5hl9qS9sHl36PCd39Iqr75vttEwH29+2iwIpD7WNfkXXcyDN6+6RTMV/A+8WKVsKeP0iIl/xAqP8pHfhEA5i6VO015cI+0R4qgjlJydIxpLkJSMeBvEMRmbijeUDCrx+/Kl4iU9/vjDZTUVsymzdiJOsAuQrY+D1G4doFz8UuSqrEX5K8Dvdo3YOYygPd434rBJUCDYvufntHf6iuLpgtJPZml4CUZemVNmvNLg3QgG47LHTepL84GZvgRKQNcwTFXJYgeGoknjUmJrykoUNAlrIco6xLqQTcoXt3W84HYzLJ00/wBxSEp30kk35wl4p/Bas2Og50ZzXEYgIbSJaXStwns6apU5L1DUCSOMQw3Rw4gGZ/Uguoh+rK7UorUzcAKANAKYJmHUFIJDhnuFDgoRmlzEByqStaiXKjMX6ABgBYQKlTqQ+Li1ZKXls+iSoED4XLqS26DcA8HaC+WZdiG7cwJ4aUue8mz+EbZCQf5HukEpNOcWOKvZD9aZTluUolBkvzJ+JR4qO9XgolTCnd3RFCQ3fyiU1kJc38e/yhcjE29sF5hiqkGBd/fnGjMJupW/H33xmBuLwttpnXZ8o+/4iaVtS37logFPz/iLcPJKlhI3qe56mMeSNeRqi70eN7+UWaW5WjyegoUU7XGzj7xJBe1fpSA+JR4N/DI6j93t4RaA4cV924RA179vZiKTpP8ALd8FKsq/Jytclujgz12vEpCnodrUq0eoINaxCchqjx9kxOpfwkG17R9NlU5+6RZhlOG4RZKmBQ58Io6vSp9jHRdp4pfo5qvI9NFP684KYXC/isduQ4/fujPIkaiKOPny+cAOk2f/APqDhUEhKADMUKOshwOIADU3J5RJPuzPsjz7KYRS36GLEdIMPIV250tJuxIeoZmD7xLB5zInUkzZa2ZwFAmgaqb3JNoRpPRBWJnIVJlFgQpShQN3lhHqujy8JNmdckp7RUhVg1bLFQR3+EFL/wAfBx09h/U2OWY4SoVcC453D98YsXMowfn78/KMXRLpcMQpeHmF1gOlX5ki77akku+4EEJcjSou7g3Nms9fEwWO8fjk5XH5E5I/Hs9lSgkV8axRMXq+kez5rlhb5xdLk6Q5pzO0WLw8pfcyZ+WlweS5TfXgIqXOe3y90j1StVrcPqY9TIapg1UPKXJjt6XBFCOHn7+USta8WTCA44bbxlUSq/7fKCUXLylwDpaRJSztSI+7fKJIltz984I4PBOl1C4Ddxo/n6DnCsueOOOuA4Y3Jg0JtH2nyj2akgkG6bxWXPdDIQ7lYDdckpaqjjSDkoHS5cQASW5+/SDOUYpwUKNRvDU1HgGr2Tny4xTECCU1HsxhxCbRTHgVJbME2WCGZ7jl5RORhkIDV7q0iwIqfm0W6yLECCaR1tFEqY1HI98I3SiKe/KA8qYRGqStXhCpIJfkNomsG2gdmOLr9opm49QDH3WME0klzf2YQ2NPjWvjbzMfavbfSIgkPv3PwiSVB6hi/wB9/vC3NXUjqa4JOD7+nu8GcDhNAD/EanlwAjHluEDhZ4dl7E7nuHz7oMywO6qT6sY8freoS8IMuwY39zMWYYTULWcj6jjs/hAlKSbd/nDEoB6NYnxqfQVPfAfMsPpU4FFehuR3b+EF0PUa7Gb1GL+SKNb3pFhHFu/ceMU6X7/nHyVFNDX69xj0XFS3F7JVKlskp0l/Z7/tGmWrUPmIgFBQ5PY3iBQUFxb3eAk/qeMtSCXjtcHxBllxY+nLxjSoahTw+zR44UK8Kj6xbl+GKXL02+ZMTTyVHy+5DYQ+OGbsFh9KWuOOz24gfOOX5TKGJzGapbFHWqWrn2iAH7gH5R0LpDizLws1SGCtOlJuxUdPxHg9h6wl9CMHLAWxsvQo70o4rasD0FtTyPlsfJJUjqeBziUOylaKD4QQ4blFGZ5nKmJ0laDT4dQfyeF/L+iiJc4TDOXMc2VZKW2rxF4GSeipWEz/AOoKQRqKTYubt3U9X2j0W79gdosZZheozmSE0ClHyUlQYj6x0fNZJ0uO40uP2rHPs7mCTjcLOFVdYlqXSCxffcN3x06bL4b0biI87rMksc4ZPxQxJSi4gSVJ0h1eX2iJdZ5eg/eLZ+HOs6rA057ho8mzwAw98zFkJf7dyf8AghcfnSJCWAH9T9oomYjh8q+A2j7QVX+VomJYFvONXbje9yMdvjSKUyePvvizSBzbj7pHkycLfxFGonblTn8oZU5blpAaXHJrwUrWttgxUfp4mDQTQ93lUD33RRg8PoSBc3PM704C3hEjmMoUMxD0Hxoeintqu0eF1eWWWVQTaPQxQ7Vvkw5vg37Qum/Gm45wMKBDMpOp+fkXcn5t4Qv46SUKIqxqnuPtou6LNKcex8oRngk+4pp+0EssUk0JZQtApS+cSQpiCHpvHqqCjyRt3wMk5BaME8m8asFi3T4RDF1/aHxYElsFm/09iMi86QCQVB4zZ9moljq0uVqYdkfDqt4nhA7KsrSuW5QFF2Lu4IoQfGvjE+bqOzSHYsXcrYMw2c4mWxJ6xAuFVvwVxeHbJMzRORqTaxBuDwMBv/4fEJKkvL6p1EK1uTV/h2+kZOhqyiZMS1jUHiKfeNjNt7NyRpDxjsODLdg8Lz+X2hgnLeU4O1IApVz9928Y32i64I6iPfvaNeEk9YptrnelvOKAl9nPcx5cvZg9l+EEsNvdR98KxF1fUxhHjb0inFByf4A/SHpXLwelASVTSHSh6JFaqao/SKnlAHE5ticQkmXPUk7aAEp7rP6wo5pizPxE6ao/EonuSCw8GApzEMnQrAKmMVuEGiU7tbwH1jcfTRxpP37KnL+xblObY8OozVLQggK1pChZwSdLs4O/CHHB49OJQpFEzQHZ3F6LSd0E+IJqbQz5ahEuWEpACaUA9+sJef4NMjMMJNlAJTNWqUtIoDrS7tzpbgIHLhjPyWpIy/TIJURRQtQ+FPYi6WQX+sa80kOdYsbs3nTy8oHdVva/PugoSjlgp8MlknGVFplMXBrw938Y0SZ70NPlFCVEXDj7c/pFxKZnf6xk3KqkrXyjo0noiuQU9pNvl4biNWFxZUKEA2ZhFCZakW7SeVwPrbaMea45EqX1wd7aUs5N7cgz98K1Pxf6f/Y1Jp2iee4o/wBPOTNKQkoNWCX3AHNwGjm2QKMrFhX5ne+9ajjGudmC1qKtC5q1M+oOkEn8p+EfSLssyTETJ5VOQUJQCLMAbUYePKLccHCLDsZc0zqYQOq1AoLulakqBNHASCVUdxYOLxXh846qR1ahpCAS76uZGpgTcEOHrWBWJlzQQllJmA3S7FO9WaoApxJiUjBLxCm0KRKF3PaVyI3/AGgN6sLuFnLJyp+MlqmEh10JNBVwEuGjsyseqpKADUs5PnSn7xydcqZhEqlqlhY2UR2TsfVmMbej3SwyWlYkKKHop3MvUzJI4A8ah4LPiWblaQvul6OgYjEmYQEhqM/EeNRHsuQE3q3l6x8MQBRI1Hlbz3EVrkqUe0rwHpCEqXavFf5Yl7e9v/B5NxY/UfLy4xWpJVf1t4RaUhI2DeJioznsH+Vt2hsNfYv2wZP5ZHqgO/ujbgwEpM1ZZKQS5sAB2leVIySZJWpvE8AAz/MRZ00ln+gmJS41KlpoNlTEhu6p84m6idyjivcv+B2GF+XoD5iqdjjol6+rf4EuwSDeYRu1kmgpeBEvKpIHaQHFCCGIPDzjrGVYVEiWJaBpSAwH1J3Ju+8A+lWXS1p1KQCeJoW5njFMIqEUojXfs5WrpIvDTR1CiAKFJqg8QU7+XjHRcvzJGPwwmoACg4KTdKhdJNyDRjwbhHOM9yaXLmaVamLaVCvny9YYf9NBpnzUBQUhaAultSFNbahaA6mEVj+pH7ls1K9PgOOBT35cYkD7aNmb4UpOoVBoeD/R4HMTyg8Uo5IqV8kM04NxL0TyLGJDOlJOmYA5ttq7iey/It4xSkGKp8gLSQRQ+3EWRnGIpxsy43ChWKkzhVCVjrA7FJYjUsHY8bc4apeAwU7t9WlRJqaivMcfnCLJxapU5AmFwFBKnY9gliC90kVYw3rn4LDdlKJadXbI64Jqq5ZTva9o7qMSi01wyjppOcafoy4vpCtMyZJ0EqQAXBootRtmtXUecCujmWqQ+ogrWSpTMzkuQONxXeLsXnZnkAdmWPxrGpantpQbnhq50ixAJoSQOCi571Mw8AABE8JNuoL9h5dcsJZliShOm4I9LwL1Ajv9328o15jPSrSnZIFvKMfU8DQttDH215ckvsJ5VhfxvTavmftBSbMCUKUWASkm7fCCSyRfxgQjMyAlOlLAMO0oUForzDNiqTNGkVQoP1n+P6e6keHm6fLlyqXpM9DHkhGNI5LhcEuars07TFyP1ADiW90jo2WyFBCESrhICas9N+BeEbo9iymeUBIWlVdJ4pqCDsRDV0fzIglCqKQoju3aPZyt3+DoqgvlOHxfW6p2uXLKwlipSr/iAJLCvKBczAYiXjML14T2sQ6VAlROkE7mzG2zQS6RdKwEBCFdsEXSVAEWASmru17PArHdIesxWDmEf7QVMUwYElYBZLuOzRjUQv7k6Xpm12nQJqAQQbMx48/H7QCmy1JUQQ7G/EXceEEVZ0izK8h94x4/GS1sUuCHDkAOL8djHndFjzYbTWheeUJrTK0zADVxF6JSVWY9xrGeVNHEN3/SNCUoP5fl9oqyNLaTX9BcFZNOtAd9Q3e/u0bkdHutZczs7t+UAOSondh4PyinLsGFzQHdKe0oO4vQej+UM+ND9i79tfcLA/qV6JMO6fHfm+WbOX8QdleRygNQSAV2e4SeWxZzyJjXPyhKVlQQdKhs1xS3dGvDKDJ4l7938RbOxIZjSv1d/pD5yUV5GQbvQEn5NKJDpUCbUP0eJDKkiiJZJZ6gjfc2jZicUaqLCtya90WycWQQVVG27vXhEP8A7OPu90PqVAPFdHULJCwO0Raw3Dcab8YWcy/0/lgkgByXduTW+g3joGPA0ODYAj/jY+UVuJsskUIJBG4UG+pfxj0l26aJG5JiFkclclHVdpWk0B2B2fcbh+LRuVKUfiVp5D7RrzWQUHWKEUW9aE1LcrxSrCKN1HuAaIs6+nLXv3VhwfetlX9KkcTW5iM1TC4Ai1eC46jvUxBUlIH7+MAqfNsGqCGAw+hLn4jU/QcIE/6hYkIwEw7vLam6Vaqbk0uYuXiFP8Z4/FC904QpeFJcr0rSSCbguPZhGLpJSzLI3peipZYpdtDDlMvFSpc5cwhlMZYBJBKrKqoiodxRoz9Vju0makqQ5ZZU7hgdVmu4a9IESulMxOCwwBlpUUJKlTAo0R2AeyKA9l35wcxXScTpX9s9qyh+UsCbbG4O47oukqDqxbz/AAJVpWASUhiAognhUDjt3wM/0/xhRmGkWXrQRwIcguLVSIJnFqmT9CFMEI7RDGpPob1FYU8mWqRiySohUuYdRCu2GJc1+IEOCL1jVHvhKL+DG+07XPQFAg2N/uecL85JQSk7Ur8/KJDMFt8arA/Ed/2iiYsqPaJJs57vpE3SdM8NpytEuXIp8LZ6J49iIrmb+/YiIT3+6x8kF/t5RfURGyjGZIZ4dNFDf1aMMrD46UNCSphaiT5Ex0CVhAiWG5PXlGchjxh6nquTO1x2nQEwWVIQuorsawQnZZR0hxvxruPGIpZaHsRbveNeVYklNdqfN4XSjxwbdsW54KFFJFvltEBOfj7+UFM/AK0tuPlSBYligv8Aw8TujfZXjMwTKQVqsA/C23nSEjM+kJnK7RITQBA+G3qfdIPzejq8ZiKkpkoZPEqNmQk1qdzuaQ35N0GkJZKJaKUUuijzAJfxUN3EHCCSscmkc56JZYozOuKWS2kUu9CfAb98GM7y5QWJ0oOqgUNjUVjosvotpc6dSeAoR3cRs3fEzkUhQZ0+ffd4VJtytlCdnJZOOQmUuYQVajpINTdyCfUnlFOfrInyl/gAYkFk6idSgVANVxHUR/p3hkqUspu7v8PM1pFQ6JSkyipSXluQpLBhLFEzEjlUk7pJgo86Mk6AeWZwmdtpVdnB50I4OHghqHHy/iMOY9ApmGX1uFW4DuhbkMSLNsfqI2Jrdq93CAlH5J5Knovl4hI/FFyMajdXpSM6JoAuPIeUWqxIIYEOeyABuaUMSuNv7X/cNOthvICAlU1VEkvwLWHp6tBqYrTLWpXxqcq5FmCe5Ip5mMGBkupMtPwywFK4U+EebHwjdnSwiUol3AcXsxrHqdqjSFc+RjzHMepEtg5UoIAcuyikFmBqA55bxNOJBBKGWK6dJpQkejX35ws57ilLxGGlhX9pU5MucEqGplaSmVMF0BTKLPVm2hnwM2XMCuqI0yz1ZCQyQUgUAaqaguOcQdZilkrt9FOJqPIt57JxSynRqDGoAT41VyZm5wXyuZMEsJmjtNU6S3ytG9WGLDn7+XzERJvezny48iP/ACiOUsk//n2DW4rdkMRP/tKHBKtuT2ivLJ+lan+FWnUNgdND9PGI4z/amDgCnZw4cVAeAS82UDLQkl50+TLcB+wGVMYMXdPKg1F6R6nTwlHGozI8jUp6D2a4Sh8i/k5hclSwQxLqFD2jt96Q4Tkkgg1IFeaSeyp/Q8xCni5aUTVBQvveoLG3Ijyguoj3Y79oXB1KiH9MOZ8+YivqQ+/n84sUhD09HHziJltufneJYtr2xkknwRYP94RulGepmKMsrKUJPwBIBWRxL22h6lYdS+ym5B2oOZi/A/6fyJQM2d2yAVEqPAOT3CLIJ8syNLbEXKscg4aSFJckiXW7odieQvZjFGLxYlzDLkDtqHaqdPeftxjpiOikuZomTkJCFalJDMUOBocixIc8qCIy+guEQ5QCXqSSSS+7wuX3FUZaFbo3lnVoY1UaqJ3elOUCOlXReYZon4f47lNHJH4k7d/hxjqEvJ0CktA5Eig5qPCNGIyRKJSlpGtSFBZLVUEkhaQP0uw5DeDgt2DKdHFMBnWIlTR1yplKKQoGoDWBoC30hvw+OE1AWDQ8bgs7HnaHDNMkQqw1JNRRwQajzp5wqTMr/p3Kfg/EN0gbg7gPDZQ1aJHJSe1RETPYj1Ki9OMfEwbyXKXAWoOOH3MAnZlfAUkzdUtL35xhmqrt4xsUtj79IxYiaHhkaOkmZZM0JcXv894nl62BL3J7oHpngFR990XSXKWNBf8AaMkgFySzdNH4cIEByQkM6qP9WNOzSCuZYgBLPw+kZMslFUx9wyQ43N6eUAkgw1gMNpAaildlPFIrrUOBAoDxUeENGCkBCQmxHC3Gg2G3dCnluNC52p+yFaE/pTR/EurxMNutwQ/aBDcOVef1gpPWgo8k8RN06dgTpPiD9REUVQXqDxqO/f0gZmeNqOIKTzuxccni8qJAFtvKI+rzLBj76sbiXfKizXLBLJA2BYUP0i+Xikrd9x38anygIccldJYUo10rCXQ+xDkamPDhFWTLmlP919QSnVVhqdzpRUJoWNbgR50eo6lxeRpJfBS4Q4CmDopUk1Ke0jmgltP/AANO5oW88yzql6gOwq3I/aCWeT1SzInJHaStmf4kqul+bN3kRuzJKZ8oEF0rTqSdweLbVv4x6/3wTJJadCilnsI1YYArTYAOo0aiQ3zLxiFCUm7sWpGmUstMVagQKPVV/mIRix3lX4McvGhwyFI0OVdpR1LahD/CCSKEJ0hr0i3MZXwVcFSRWouSflA3K59EjVpSnshh2lq3YmgHFXxKIJcBo3ZrMQnSDdA1tUmp0h3NfxNFctWFDdI5pm3XLxRSpXwLJQpKQkpFwkBN2mNMcvUPvDn0QRpwKphvM1zK7CqEjySPTnCXmGIXOxakyBqVXUr8KLAKWdmDkbnTD9JkCVhuqS7JlADagITbianxMDC3sZlaSoNTVUSNwB6JjFh16usH+Wn/AMKNF5m6ZrH82odxp8yIHSMRpmTP8Z3/AOaT6Q0mezHNxbmYNlykr8U9lXor0Mc6mSZs/FyxLRM2UVS06pqJb/3FhKbq1FAStwQUgbPDbjp2kngkzUeBCiA3gmM3QLCTBjJqysJSiWlIASNShOaYNShcpKaPZxVnEC3tBw4bOi47DunUn4kOQHoXqU9xpXkkwn54kN1gGoAvXhUEHgRYjlDmujqN9g9Egczx4wn47FS1FYExCkLfUElwhRo54A7+cavKLQEuQaFpJsx5Wjzx/aIJmFmWKhwT3d3h6RvyXCCbNSNhU/QHvMSxXoJ7DeRZdpRqNSQD3cB5xdnE7WqVh76y6/0IIUfBR0p8YIdYHUBsQD6GAGAafPxKz8KWkI2pdRB27Tl4olNQj3P0bGOw7NxxBLCr17n9/SkZxjVMKHlttf5HwMDstxhBVLmfEiimFCDUKAqz8qd0QmZiqSJgnNqC3YH8KgClibkl6AUJPCPGlDqJyc4y16/ZX3QSqhiQnWlwdxZ2oR84swwIDHdcxu5yRC1kCZs0pWVlCNTpQCdRCTdSlbFWzdq5Z2gvm+PElKFmyV17nAMephn3quWtMmmq2TOGbVL2HaR3G48DTuKYWszkMr9QtvwMMsvE65SZgqsMum7/ABC/CngIEZ5LBAI2L+BatvbxXB+hORexNlS9J0n8JI4UFvSHTDqHVpbgGhYweHC8Qx/El/EEPtzEMMqToVpFiHHnUd0LdWbEhOmsD78oCzZgff0gjmi2G/7ecAFkk+zBxVC5O2Skmvzp4UjXNBTLJSCWvw4xkw01oM4KeCADu784CRtCyubqLmp92jfLxXUYaZN/Ex08daywbuFfARmxMtllN6sIzdJsQ4lyhZLrV3kaUCnJz4wBq26CvRNm0Ks7O0PqZIYbtTvH5Tyjm3R2Z2gL+PIGsdGy9wNKr7cx943+CYxLyYu9IZhQpKnpY94OoH5g9wjdhp6VJvsQWvUVrze8CumKih0KsWWk+I1J+Sh4xHIp/wDamK4JanE6RCepw/Wx9v7RuOThKynDZDikpSjr0JQhgCKqaw/CHLabmDGCwK5YrOVMDNVIBpZ2+cHFYdOktsDY8ePkImjSQSBuI8+fTZp6lJfop+pFcC50mUEy0VsoGt/iT+8EMEoDsfhmVTyXuB+qpHMHjAvpw5lHSbMfI/uILYAJmI0vsDS43BfiL+zHp4oKEUn6J5O2LufYQoWFAUVfhqG3jGOWr+2S95l/01/+sNmY4QzpSkK/3EgPzI+FaeSrcjCHOxuiUQfwTA45HV+8FCKUnIXMYsjnhKwTXShLcnFYX+luaTlY4olnSDJlAq3DlSqDj2xBWXMASSPy0O1r90CM3D4t7f25RH/bHN92govtZVhVLw8wpkkadIKgqrqLuom5UYOZfj8aUomaUlCaKUEFQUHqFAF2+GorSA8lGqeoNcJFe4H6w7ZIsCQsD8yQH4OAfR46PBvINxGInHUkzJaRQgKlzdSCK301FAN4w4zEzklR1yjqmdYop1ChukBQ7ILNqL0joKy5P77PuIHYxIWlaXvrHpB38GNHNsXmalFQo6lhQ0lxU6fb8YPdFMcn+oxSk9oBaZSALnq0mWG2qR6wBzlbYtGmWVrUpJKQpKNRSxJ1KoCSlzGToRn8jCoM6cogsyUipJcqJSHqwo5pW8CopysKvF0dNGaYgamlqmHggAS08gtZGojdVRC9mpKlFc3ClKvzpVLJ4VSDUQaynpJLxEorA6sOwK0K0nf4yEgsOFOZgLnilpU0wAglkruxuwWwUHH4VeBgmwGnewNhppClJJoGZ+BAZ/Jn7od+jUgIllZYKXUPSgsA/E18YWcoy3rcRp/AEgra9NR0jmQwbnBzpGqVKSNcqXrI7KS5mACyuz8DDnCscKezmy/E5sE9cQahAJBDKCkFqjZ0qv8A4wO6N4xEvCFSwaqDs5JKqCgNd3arQFm5diJqpYSP9yWrSFqDiV2QoqWz6AVS2BBNaUMMmT5YMOkailS2YKAICQLJSDbiTcmpZmG5e1rtY3HFvZiz/NZCU6jqRNFEVEuYe07aaqIF6+YeMkrMJOKxC1LJUlwkBBJlkJDdoJGrdwaDjapTGz5KXUkIQo/iEpKld5cesAsxmKUklZx0xJuFmXh5O96ClruImjjUYdieh/artjxlqEuCGAYMQzNZqUIYBiGo0BuluM1yFgbFX0IgH0b6RGWdK2GHbSGKlBBNQQpVSmjMkBLqS0eZrj3RNf4NTpOxcBN2Zmh3TY441USbN3PTG3ofN/8AToWrdh3mlvKNGIwwdSDa6RxQqnoSR5Qp9Bs9SkJRMmIQiWg/EoDtKI+kOOJxCJqQqUtC1JcjSoOoGikjYuLf5BPOH+wXtCMpPVz0HgvST+rs19PSGNSqg7iF7pEoalqFa60ni/aHqBBtKwpIUDQgEHkQ8dPkBcAvNFF/2jAjCBVSS8bc1l0cmj0ECkz2pDPQsmZWlTHzglKSyXePJ2HCmILER4+hCnrzhTGArCDVNc7X8e7lAXMZuqZMW9CWB7qCDBmaJJIoVFh438g/lAfEo7AEYwoBPJZZUpLHSWGnwDQ/5VjNaSicCmYijjfgQ145vk006ZZTcEjhuYcldKESiEkGYv8AKgOQO+38xy4Nk6YT6UZf1uGVXWpLtZ4WujanlqFy6Kd5H2hmwuddY4/p5yXoSU0ruTCQMWuVPmplsRq8t9ucEYzomGxAdQf8MVycUEy0l31JKTwdJ4wiDPJlR1pGoV0pOru1EWilSppGlBmzAkOU9WACz1UQxNXrAnJjL0lm6pKmvcfSPui2bJARqfURRt4WcTmGKEpRXLAS1LuGFgxgh0UxoTqm07IASTYAByX2uY42vY+4tOoBSaLFRzBul+dPEvHNOm2C0zDMTVE0PayhRQPCresPuX5mpYC5h0hTFIVQDvB+JTEOIH9OMtC5CmD/AIgP8g5cUrqFFcaHaMWma9iFlWaKR2SCUt4gHhxZ42YvHSipMzWKISkhi/ZDWgbhpL1TcVFaHap5tBbCygSJiACD8SOI3ArRQ9Y5I5pFOTzSVFRuXJr6U4Q05JiGSRaoLeMUSujcmcjXh1CWv8hfT+0acPkOIRTQDzCqescaGV5gQS0UTsUUJJN2bxNLREZbOOyU81Lp4sC8THRzVqVNnOwskaUpArVarcbQVgtHOemeHRNRMJBdCVqHelL0PAqKA3IQz9HMokYbCSlKkJRMKKmYEmYd3eukG4QLA1rAPPuk+ClF0Spk4pT/AG1EqMouyXcmgBoABfZ4xDpCqZLT1ylKUwchJqRUjQKhqDUWrtC5uXsohUVQYzzpS4+IhFuJPJMZMlzQzpKkzAwSQE8WqQ53Yu3CsDZUxMxQ1nQAXSki5vU1cwSACZqU1HWlIYCu7t5wMFQGSQz4fMBgsMZkztTJhdCGqWAAflv3QRl5cZGHnYmcdWJmIUSf+mFDSAO56nkIH5ng5X9TKlOVzFTElXBKEV0jmoip4epnpCvXhsTpqyZiTxCk1Yt59zQ4SAek+eDD4iSFfCMKQVF7goNxuQD5Qvzelilk6ULO4cgGtqHeLum6kzZqTuESlJ8UPXzjJkGPRKWrWlyQCks7KAarA08IFwTYxZGlRXOxU5TNLZ/zG/kPrGOevUXm4cIIuoalHvGsqbwhwwHS6SUhK5RQUDSPxJpxIDjyasQObyFpJKxrUR2dSSNLva4IEH2Ix5ZArLc3lqCpSSCQPhUGVweo25cYfej+Z6sOhzrSEsRf4VWbekc8zORKmYgdXQFJN+0lQSTQ34Qx5EtSJJllTlKlAE7P3QEY0zZTVbD09cuROQkJTLQtwhSQAUEji1QYonZg8zqpksInispY+CZwfnAvG4rrcOlJH+Pi6gG7mjJjcwK8PhFqqoIu9QUnQT6esNYpPRnxuPM4K6xIStJU4Zu8eB7XPtQVyTtYaUd9IHOlPpAPNVhU7rE7ivNhvBfJf/bS3c0PzYRzMRnzTtJ5iAgTwaCeYHq1Hgb8PGMBm8IIE3y0qLl4hjSQgJNSfnwjbIFIG5niWmPtLAA/Ur7CEthGPFTAVsLSwR/yID/QRixqWQPCNU5JSkCjrNfOM+aH4Ru/yEA+BsSnBLKQtKbgpI/5D6QydHcWAQiWAk/FMm3UB+VL2KoVVT+rmBYtQEcRvB7IJegKILh9QNLbH3wjYs6SH2XlqlhpiiE/lBr/AM1mp8Kd8Bsz6HJSFLkJ0qFQkKcFr3YAnlG3JswC0gk9q5D/AAjgHNTu/OCmDxvWkhL6U0Km3uw4n5Rr1sxUBujM6XMQUqSy0FiFJruQ4u+3hBkzAO9PqnceB+kZcxyULJWh0zfzA3A2Vt9Yyf01tbhVWOoh3Z+RdhTlBJpgtNEc6SlQKTVKq7X+96czCVghoQZR/wCoARxAqB3fC/dDvicsBFDMDVdNR4iFfN+jk0EzEHU/EFi1XNL2G0d/Q5MLYDF6Zjka17PZAsAOFKk3ekOEuePhUpKiRVIrTu/iOY4PHKSo6hoWWBBsW3BN73NYP5NmnVlILqUslRO5796OzCO09ezVoxdIOi5w8xU6WHkKJcVdAUXqOANQRZ6wLlylJVqQrSTUm6V8CKUVsYf5+bJI0hlFquezXY7224QBT0aJUSNKZZsh3blXaATp7D7W+DJhcWxc4ea/GUfnpV84YMJ0oQ2laJw/VLUrzYFu+BKMmWggpWU+JUOezjug1hZk5DPiENzSqnIabwVg8M0HNJZU0uVMmqawSQOFSosBFuJmqCHnFKXdpaDq2apt5ecWrzBRDSwqYri2lA5l/qYzHLLrnqB3IPwiu5PxchZ+MZZzs5f/AEZxGYsJA7c9SZGIJIkp6spOhKW0q0BM0MBVSoepvRzDoYz1KnLPE6Qe5KS7XvGTB5AlGNm4lSWBI6hn1BSw81aJZohSqAlnLE0eGNMmcB/bloQfzLV2zxJ38zG0b3Cxj8ukMXk6U8dBYeIhaxeClyZkudLIUEqFjqYDx5w35ljJ0o9taV/pKSf+13gJjMIiehSklL0sPQ27oNULbbGD+lUceVpqTLUtI5pCUju+J4tzRGmYuckN1iCifKNNXBQ/zTXkWEDckxK53V6VBMz+nVLc7FMxAO16NaGJWFxZSy5kiaBspKkn/uFvKMkcro5pmczUhIN0BMs//G6H8QAfGDHQnIEzVmbMAKE2Bt5RgzzLCJukAJC1JLA6mahqAKd4EPGWTES0BCGZIDniTeMV7CtGlXR+TMDqTpUS/ZJSd9xyaBua5GdIKJiyCvSymJ3pqUNVxBtOJe/Bj8oxTMYShmZiFjvKlFqxqsxtUJM3LDKnJ1N8RSf+SdIc95aCCF6dR/MonyAFPGL8/HWJUeIB8Rf0aE8Y6chRGrVsNTlmo0FLTAT7hhQrSdSj2Uk6U7lRJZooK/7ATVgkS00q5U5gRLz9VdUoEpv2z6P5xJHSMqIAl1uATR7UgW7CqgliUBIJNkpPqKQxYNGiTLSbhAB77n1eEPET5kwtMLDh9zBjIs8MkiRMPZVVCjVuUdZjNeeob9/5gaiYwaDeb4cEAnaF9R5e/CGcoGj/2Q=="/>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tLang="en-US"/>
          </a:p>
        </p:txBody>
      </p:sp>
      <p:sp>
        <p:nvSpPr>
          <p:cNvPr id="22532" name="AutoShape 6" descr="data:image/jpeg;base64,/9j/4AAQSkZJRgABAQAAAQABAAD/2wCEAAkGBhQSERUUExQWFRUWGRwYGBcYFxwcFxscGhscGBwbGBgaHCcfGh4jHR8YIC8gIycpLCwsGB4xNTAqNSYrLCkBCQoKDgwOGg8PGiwkHCQsKSksLCwsLCwsLCosKSkpLCwsLCksLCwpKSksLCkpLCwsLCwsLCwsLCwsKSwsKSksLP/AABEIAKABLAMBIgACEQEDEQH/xAAbAAACAwEBAQAAAAAAAAAAAAAFBgIDBAcBAP/EAEAQAAECBAQCCAQFAwMDBQEAAAECEQADITEEBRJBUWEGEyJxgZGh8DKxwdFCUnLh8RQjYgczglOSoiQ0g8LDFv/EABkBAAMBAQEAAAAAAAAAAAAAAAIDBAEABf/EAC4RAAICAgEEAQQBAwQDAAAAAAABAhEDITEEEiJBURMyYYFCcZGhM1Kx0QUUI//aAAwDAQACEQMRAD8AT+j+XmYwch3qDQG4p7sI6Hk3R2XLBViF6yzCpAtUlqwp5JI6pRlKDM5BPyhgVhRICsQqalbAdhVE3qCutDaib7R5Uo7Z6EE2jLj8ykpJVLYJJOlrdm5b05nxijBviVszSUkFQcdohmfY8SAGiGaykz8VLRISlKUSwOyGShyVUDfSGjKMuEtIAFEinF+fMxWqUK9k86iycwJSPL3aoihWaAUHyj7N5RZw9IGgQvbEMumYxRPCM6k39XrHstjQ19/zHpRT3tAdzizUiL+RMaH/AJ49/CKtN298I9B0mz8rxrXerRn2kyeR+3fEE0Pv0i8jcV8PQxFSH/fa9ICMq1IJxvZLV798YjMTvHyDd6c4tbaFyf05JrgNeSojLW4r7/ePJiGIIaIhWlXL5iNCkuCGjpeE1L0zFtUfJTb9oqlEuPL6RZhVd0fGX22AuQ3vlCoPtlKLCe0mi+ThdawT8IuOJpSKsxl6QeBtw4GC8hABSBx/eKMZhNaGdiQ4PA1Ac8Dbxjz4dRWRKXCKpYl2uuQRh0U2rFIOpXhGmeNKfSPMNI0ge6R6KnqU/b4JWuIr0erpdve0UoS9Ty9+ESV2zy4xYUMHNhf7d5hl9qS9sHl36PCd39Iqr75vttEwH29+2iwIpD7WNfkXXcyDN6+6RTMV/A+8WKVsKeP0iIl/xAqP8pHfhEA5i6VO015cI+0R4qgjlJydIxpLkJSMeBvEMRmbijeUDCrx+/Kl4iU9/vjDZTUVsymzdiJOsAuQrY+D1G4doFz8UuSqrEX5K8Dvdo3YOYygPd434rBJUCDYvufntHf6iuLpgtJPZml4CUZemVNmvNLg3QgG47LHTepL84GZvgRKQNcwTFXJYgeGoknjUmJrykoUNAlrIco6xLqQTcoXt3W84HYzLJ00/wBxSEp30kk35wl4p/Bas2Og50ZzXEYgIbSJaXStwns6apU5L1DUCSOMQw3Rw4gGZ/Uguoh+rK7UorUzcAKANAKYJmHUFIJDhnuFDgoRmlzEByqStaiXKjMX6ABgBYQKlTqQ+Li1ZKXls+iSoED4XLqS26DcA8HaC+WZdiG7cwJ4aUue8mz+EbZCQf5HukEpNOcWOKvZD9aZTluUolBkvzJ+JR4qO9XgolTCnd3RFCQ3fyiU1kJc38e/yhcjE29sF5hiqkGBd/fnGjMJupW/H33xmBuLwttpnXZ8o+/4iaVtS37logFPz/iLcPJKlhI3qe56mMeSNeRqi70eN7+UWaW5WjyegoUU7XGzj7xJBe1fpSA+JR4N/DI6j93t4RaA4cV924RA179vZiKTpP8ALd8FKsq/Jytclujgz12vEpCnodrUq0eoINaxCchqjx9kxOpfwkG17R9NlU5+6RZhlOG4RZKmBQ58Io6vSp9jHRdp4pfo5qvI9NFP684KYXC/isduQ4/fujPIkaiKOPny+cAOk2f/APqDhUEhKADMUKOshwOIADU3J5RJPuzPsjz7KYRS36GLEdIMPIV250tJuxIeoZmD7xLB5zInUkzZa2ZwFAmgaqb3JNoRpPRBWJnIVJlFgQpShQN3lhHqujy8JNmdckp7RUhVg1bLFQR3+EFL/wAfBx09h/U2OWY4SoVcC453D98YsXMowfn78/KMXRLpcMQpeHmF1gOlX5ki77akku+4EEJcjSou7g3Nms9fEwWO8fjk5XH5E5I/Hs9lSgkV8axRMXq+kez5rlhb5xdLk6Q5pzO0WLw8pfcyZ+WlweS5TfXgIqXOe3y90j1StVrcPqY9TIapg1UPKXJjt6XBFCOHn7+USta8WTCA44bbxlUSq/7fKCUXLylwDpaRJSztSI+7fKJIltz984I4PBOl1C4Ddxo/n6DnCsueOOOuA4Y3Jg0JtH2nyj2akgkG6bxWXPdDIQ7lYDdckpaqjjSDkoHS5cQASW5+/SDOUYpwUKNRvDU1HgGr2Tny4xTECCU1HsxhxCbRTHgVJbME2WCGZ7jl5RORhkIDV7q0iwIqfm0W6yLECCaR1tFEqY1HI98I3SiKe/KA8qYRGqStXhCpIJfkNomsG2gdmOLr9opm49QDH3WME0klzf2YQ2NPjWvjbzMfavbfSIgkPv3PwiSVB6hi/wB9/vC3NXUjqa4JOD7+nu8GcDhNAD/EanlwAjHluEDhZ4dl7E7nuHz7oMywO6qT6sY8freoS8IMuwY39zMWYYTULWcj6jjs/hAlKSbd/nDEoB6NYnxqfQVPfAfMsPpU4FFehuR3b+EF0PUa7Gb1GL+SKNb3pFhHFu/ceMU6X7/nHyVFNDX69xj0XFS3F7JVKlskp0l/Z7/tGmWrUPmIgFBQ5PY3iBQUFxb3eAk/qeMtSCXjtcHxBllxY+nLxjSoahTw+zR44UK8Kj6xbl+GKXL02+ZMTTyVHy+5DYQ+OGbsFh9KWuOOz24gfOOX5TKGJzGapbFHWqWrn2iAH7gH5R0LpDizLws1SGCtOlJuxUdPxHg9h6wl9CMHLAWxsvQo70o4rasD0FtTyPlsfJJUjqeBziUOylaKD4QQ4blFGZ5nKmJ0laDT4dQfyeF/L+iiJc4TDOXMc2VZKW2rxF4GSeipWEz/AOoKQRqKTYubt3U9X2j0W79gdosZZheozmSE0ClHyUlQYj6x0fNZJ0uO40uP2rHPs7mCTjcLOFVdYlqXSCxffcN3x06bL4b0biI87rMksc4ZPxQxJSi4gSVJ0h1eX2iJdZ5eg/eLZ+HOs6rA057ho8mzwAw98zFkJf7dyf8AghcfnSJCWAH9T9oomYjh8q+A2j7QVX+VomJYFvONXbje9yMdvjSKUyePvvizSBzbj7pHkycLfxFGonblTn8oZU5blpAaXHJrwUrWttgxUfp4mDQTQ93lUD33RRg8PoSBc3PM704C3hEjmMoUMxD0Hxoeintqu0eF1eWWWVQTaPQxQ7Vvkw5vg37Qum/Gm45wMKBDMpOp+fkXcn5t4Qv46SUKIqxqnuPtou6LNKcex8oRngk+4pp+0EssUk0JZQtApS+cSQpiCHpvHqqCjyRt3wMk5BaME8m8asFi3T4RDF1/aHxYElsFm/09iMi86QCQVB4zZ9moljq0uVqYdkfDqt4nhA7KsrSuW5QFF2Lu4IoQfGvjE+bqOzSHYsXcrYMw2c4mWxJ6xAuFVvwVxeHbJMzRORqTaxBuDwMBv/4fEJKkvL6p1EK1uTV/h2+kZOhqyiZMS1jUHiKfeNjNt7NyRpDxjsODLdg8Lz+X2hgnLeU4O1IApVz9928Y32i64I6iPfvaNeEk9YptrnelvOKAl9nPcx5cvZg9l+EEsNvdR98KxF1fUxhHjb0inFByf4A/SHpXLwelASVTSHSh6JFaqao/SKnlAHE5ticQkmXPUk7aAEp7rP6wo5pizPxE6ao/EonuSCw8GApzEMnQrAKmMVuEGiU7tbwH1jcfTRxpP37KnL+xblObY8OozVLQggK1pChZwSdLs4O/CHHB49OJQpFEzQHZ3F6LSd0E+IJqbQz5ahEuWEpACaUA9+sJef4NMjMMJNlAJTNWqUtIoDrS7tzpbgIHLhjPyWpIy/TIJURRQtQ+FPYi6WQX+sa80kOdYsbs3nTy8oHdVva/PugoSjlgp8MlknGVFplMXBrw938Y0SZ70NPlFCVEXDj7c/pFxKZnf6xk3KqkrXyjo0noiuQU9pNvl4biNWFxZUKEA2ZhFCZakW7SeVwPrbaMea45EqX1wd7aUs5N7cgz98K1Pxf6f/Y1Jp2iee4o/wBPOTNKQkoNWCX3AHNwGjm2QKMrFhX5ne+9ajjGudmC1qKtC5q1M+oOkEn8p+EfSLssyTETJ5VOQUJQCLMAbUYePKLccHCLDsZc0zqYQOq1AoLulakqBNHASCVUdxYOLxXh846qR1ahpCAS76uZGpgTcEOHrWBWJlzQQllJmA3S7FO9WaoApxJiUjBLxCm0KRKF3PaVyI3/AGgN6sLuFnLJyp+MlqmEh10JNBVwEuGjsyseqpKADUs5PnSn7xydcqZhEqlqlhY2UR2TsfVmMbej3SwyWlYkKKHop3MvUzJI4A8ah4LPiWblaQvul6OgYjEmYQEhqM/EeNRHsuQE3q3l6x8MQBRI1Hlbz3EVrkqUe0rwHpCEqXavFf5Yl7e9v/B5NxY/UfLy4xWpJVf1t4RaUhI2DeJioznsH+Vt2hsNfYv2wZP5ZHqgO/ujbgwEpM1ZZKQS5sAB2leVIySZJWpvE8AAz/MRZ00ln+gmJS41KlpoNlTEhu6p84m6idyjivcv+B2GF+XoD5iqdjjol6+rf4EuwSDeYRu1kmgpeBEvKpIHaQHFCCGIPDzjrGVYVEiWJaBpSAwH1J3Ju+8A+lWXS1p1KQCeJoW5njFMIqEUojXfs5WrpIvDTR1CiAKFJqg8QU7+XjHRcvzJGPwwmoACg4KTdKhdJNyDRjwbhHOM9yaXLmaVamLaVCvny9YYf9NBpnzUBQUhaAultSFNbahaA6mEVj+pH7ls1K9PgOOBT35cYkD7aNmb4UpOoVBoeD/R4HMTyg8Uo5IqV8kM04NxL0TyLGJDOlJOmYA5ttq7iey/It4xSkGKp8gLSQRQ+3EWRnGIpxsy43ChWKkzhVCVjrA7FJYjUsHY8bc4apeAwU7t9WlRJqaivMcfnCLJxapU5AmFwFBKnY9gliC90kVYw3rn4LDdlKJadXbI64Jqq5ZTva9o7qMSi01wyjppOcafoy4vpCtMyZJ0EqQAXBootRtmtXUecCujmWqQ+ogrWSpTMzkuQONxXeLsXnZnkAdmWPxrGpantpQbnhq50ixAJoSQOCi571Mw8AABE8JNuoL9h5dcsJZliShOm4I9LwL1Ajv9328o15jPSrSnZIFvKMfU8DQttDH215ckvsJ5VhfxvTavmftBSbMCUKUWASkm7fCCSyRfxgQjMyAlOlLAMO0oUForzDNiqTNGkVQoP1n+P6e6keHm6fLlyqXpM9DHkhGNI5LhcEuars07TFyP1ADiW90jo2WyFBCESrhICas9N+BeEbo9iymeUBIWlVdJ4pqCDsRDV0fzIglCqKQoju3aPZyt3+DoqgvlOHxfW6p2uXLKwlipSr/iAJLCvKBczAYiXjML14T2sQ6VAlROkE7mzG2zQS6RdKwEBCFdsEXSVAEWASmru17PArHdIesxWDmEf7QVMUwYElYBZLuOzRjUQv7k6Xpm12nQJqAQQbMx48/H7QCmy1JUQQ7G/EXceEEVZ0izK8h94x4/GS1sUuCHDkAOL8djHndFjzYbTWheeUJrTK0zADVxF6JSVWY9xrGeVNHEN3/SNCUoP5fl9oqyNLaTX9BcFZNOtAd9Q3e/u0bkdHutZczs7t+UAOSondh4PyinLsGFzQHdKe0oO4vQej+UM+ND9i79tfcLA/qV6JMO6fHfm+WbOX8QdleRygNQSAV2e4SeWxZzyJjXPyhKVlQQdKhs1xS3dGvDKDJ4l7938RbOxIZjSv1d/pD5yUV5GQbvQEn5NKJDpUCbUP0eJDKkiiJZJZ6gjfc2jZicUaqLCtya90WycWQQVVG27vXhEP8A7OPu90PqVAPFdHULJCwO0Raw3Dcab8YWcy/0/lgkgByXduTW+g3joGPA0ODYAj/jY+UVuJsskUIJBG4UG+pfxj0l26aJG5JiFkclclHVdpWk0B2B2fcbh+LRuVKUfiVp5D7RrzWQUHWKEUW9aE1LcrxSrCKN1HuAaIs6+nLXv3VhwfetlX9KkcTW5iM1TC4Ai1eC46jvUxBUlIH7+MAqfNsGqCGAw+hLn4jU/QcIE/6hYkIwEw7vLam6Vaqbk0uYuXiFP8Z4/FC904QpeFJcr0rSSCbguPZhGLpJSzLI3peipZYpdtDDlMvFSpc5cwhlMZYBJBKrKqoiodxRoz9Vju0makqQ5ZZU7hgdVmu4a9IESulMxOCwwBlpUUJKlTAo0R2AeyKA9l35wcxXScTpX9s9qyh+UsCbbG4O47oukqDqxbz/AAJVpWASUhiAognhUDjt3wM/0/xhRmGkWXrQRwIcguLVSIJnFqmT9CFMEI7RDGpPob1FYU8mWqRiySohUuYdRCu2GJc1+IEOCL1jVHvhKL+DG+07XPQFAg2N/uecL85JQSk7Ur8/KJDMFt8arA/Ed/2iiYsqPaJJs57vpE3SdM8NpytEuXIp8LZ6J49iIrmb+/YiIT3+6x8kF/t5RfURGyjGZIZ4dNFDf1aMMrD46UNCSphaiT5Ex0CVhAiWG5PXlGchjxh6nquTO1x2nQEwWVIQuorsawQnZZR0hxvxruPGIpZaHsRbveNeVYklNdqfN4XSjxwbdsW54KFFJFvltEBOfj7+UFM/AK0tuPlSBYligv8Aw8TujfZXjMwTKQVqsA/C23nSEjM+kJnK7RITQBA+G3qfdIPzejq8ZiKkpkoZPEqNmQk1qdzuaQ35N0GkJZKJaKUUuijzAJfxUN3EHCCSscmkc56JZYozOuKWS2kUu9CfAb98GM7y5QWJ0oOqgUNjUVjosvotpc6dSeAoR3cRs3fEzkUhQZ0+ffd4VJtytlCdnJZOOQmUuYQVajpINTdyCfUnlFOfrInyl/gAYkFk6idSgVANVxHUR/p3hkqUspu7v8PM1pFQ6JSkyipSXluQpLBhLFEzEjlUk7pJgo86Mk6AeWZwmdtpVdnB50I4OHghqHHy/iMOY9ApmGX1uFW4DuhbkMSLNsfqI2Jrdq93CAlH5J5Knovl4hI/FFyMajdXpSM6JoAuPIeUWqxIIYEOeyABuaUMSuNv7X/cNOthvICAlU1VEkvwLWHp6tBqYrTLWpXxqcq5FmCe5Ip5mMGBkupMtPwywFK4U+EebHwjdnSwiUol3AcXsxrHqdqjSFc+RjzHMepEtg5UoIAcuyikFmBqA55bxNOJBBKGWK6dJpQkejX35ws57ilLxGGlhX9pU5MucEqGplaSmVMF0BTKLPVm2hnwM2XMCuqI0yz1ZCQyQUgUAaqaguOcQdZilkrt9FOJqPIt57JxSynRqDGoAT41VyZm5wXyuZMEsJmjtNU6S3ytG9WGLDn7+XzERJvezny48iP/ACiOUsk//n2DW4rdkMRP/tKHBKtuT2ivLJ+lan+FWnUNgdND9PGI4z/amDgCnZw4cVAeAS82UDLQkl50+TLcB+wGVMYMXdPKg1F6R6nTwlHGozI8jUp6D2a4Sh8i/k5hclSwQxLqFD2jt96Q4Tkkgg1IFeaSeyp/Q8xCni5aUTVBQvveoLG3Ijyguoj3Y79oXB1KiH9MOZ8+YivqQ+/n84sUhD09HHziJltufneJYtr2xkknwRYP94RulGepmKMsrKUJPwBIBWRxL22h6lYdS+ym5B2oOZi/A/6fyJQM2d2yAVEqPAOT3CLIJ8syNLbEXKscg4aSFJckiXW7odieQvZjFGLxYlzDLkDtqHaqdPeftxjpiOikuZomTkJCFalJDMUOBocixIc8qCIy+guEQ5QCXqSSSS+7wuX3FUZaFbo3lnVoY1UaqJ3elOUCOlXReYZon4f47lNHJH4k7d/hxjqEvJ0CktA5Eig5qPCNGIyRKJSlpGtSFBZLVUEkhaQP0uw5DeDgt2DKdHFMBnWIlTR1yplKKQoGoDWBoC30hvw+OE1AWDQ8bgs7HnaHDNMkQqw1JNRRwQajzp5wqTMr/p3Kfg/EN0gbg7gPDZQ1aJHJSe1RETPYj1Ki9OMfEwbyXKXAWoOOH3MAnZlfAUkzdUtL35xhmqrt4xsUtj79IxYiaHhkaOkmZZM0JcXv894nl62BL3J7oHpngFR990XSXKWNBf8AaMkgFySzdNH4cIEByQkM6qP9WNOzSCuZYgBLPw+kZMslFUx9wyQ43N6eUAkgw1gMNpAaildlPFIrrUOBAoDxUeENGCkBCQmxHC3Gg2G3dCnluNC52p+yFaE/pTR/EurxMNutwQ/aBDcOVef1gpPWgo8k8RN06dgTpPiD9REUVQXqDxqO/f0gZmeNqOIKTzuxccni8qJAFtvKI+rzLBj76sbiXfKizXLBLJA2BYUP0i+Xikrd9x38anygIccldJYUo10rCXQ+xDkamPDhFWTLmlP919QSnVVhqdzpRUJoWNbgR50eo6lxeRpJfBS4Q4CmDopUk1Ke0jmgltP/AANO5oW88yzql6gOwq3I/aCWeT1SzInJHaStmf4kqul+bN3kRuzJKZ8oEF0rTqSdweLbVv4x6/3wTJJadCilnsI1YYArTYAOo0aiQ3zLxiFCUm7sWpGmUstMVagQKPVV/mIRix3lX4McvGhwyFI0OVdpR1LahD/CCSKEJ0hr0i3MZXwVcFSRWouSflA3K59EjVpSnshh2lq3YmgHFXxKIJcBo3ZrMQnSDdA1tUmp0h3NfxNFctWFDdI5pm3XLxRSpXwLJQpKQkpFwkBN2mNMcvUPvDn0QRpwKphvM1zK7CqEjySPTnCXmGIXOxakyBqVXUr8KLAKWdmDkbnTD9JkCVhuqS7JlADagITbianxMDC3sZlaSoNTVUSNwB6JjFh16usH+Wn/AMKNF5m6ZrH82odxp8yIHSMRpmTP8Z3/AOaT6Q0mezHNxbmYNlykr8U9lXor0Mc6mSZs/FyxLRM2UVS06pqJb/3FhKbq1FAStwQUgbPDbjp2kngkzUeBCiA3gmM3QLCTBjJqysJSiWlIASNShOaYNShcpKaPZxVnEC3tBw4bOi47DunUn4kOQHoXqU9xpXkkwn54kN1gGoAvXhUEHgRYjlDmujqN9g9Egczx4wn47FS1FYExCkLfUElwhRo54A7+cavKLQEuQaFpJsx5Wjzx/aIJmFmWKhwT3d3h6RvyXCCbNSNhU/QHvMSxXoJ7DeRZdpRqNSQD3cB5xdnE7WqVh76y6/0IIUfBR0p8YIdYHUBsQD6GAGAafPxKz8KWkI2pdRB27Tl4olNQj3P0bGOw7NxxBLCr17n9/SkZxjVMKHlttf5HwMDstxhBVLmfEiimFCDUKAqz8qd0QmZiqSJgnNqC3YH8KgClibkl6AUJPCPGlDqJyc4y16/ZX3QSqhiQnWlwdxZ2oR84swwIDHdcxu5yRC1kCZs0pWVlCNTpQCdRCTdSlbFWzdq5Z2gvm+PElKFmyV17nAMephn3quWtMmmq2TOGbVL2HaR3G48DTuKYWszkMr9QtvwMMsvE65SZgqsMum7/ABC/CngIEZ5LBAI2L+BatvbxXB+hORexNlS9J0n8JI4UFvSHTDqHVpbgGhYweHC8Qx/El/EEPtzEMMqToVpFiHHnUd0LdWbEhOmsD78oCzZgff0gjmi2G/7ecAFkk+zBxVC5O2Skmvzp4UjXNBTLJSCWvw4xkw01oM4KeCADu784CRtCyubqLmp92jfLxXUYaZN/Ex08daywbuFfARmxMtllN6sIzdJsQ4lyhZLrV3kaUCnJz4wBq26CvRNm0Ks7O0PqZIYbtTvH5Tyjm3R2Z2gL+PIGsdGy9wNKr7cx943+CYxLyYu9IZhQpKnpY94OoH5g9wjdhp6VJvsQWvUVrze8CumKih0KsWWk+I1J+Sh4xHIp/wDamK4JanE6RCepw/Wx9v7RuOThKynDZDikpSjr0JQhgCKqaw/CHLabmDGCwK5YrOVMDNVIBpZ2+cHFYdOktsDY8ePkImjSQSBuI8+fTZp6lJfop+pFcC50mUEy0VsoGt/iT+8EMEoDsfhmVTyXuB+qpHMHjAvpw5lHSbMfI/uILYAJmI0vsDS43BfiL+zHp4oKEUn6J5O2LufYQoWFAUVfhqG3jGOWr+2S95l/01/+sNmY4QzpSkK/3EgPzI+FaeSrcjCHOxuiUQfwTA45HV+8FCKUnIXMYsjnhKwTXShLcnFYX+luaTlY4olnSDJlAq3DlSqDj2xBWXMASSPy0O1r90CM3D4t7f25RH/bHN92govtZVhVLw8wpkkadIKgqrqLuom5UYOZfj8aUomaUlCaKUEFQUHqFAF2+GorSA8lGqeoNcJFe4H6w7ZIsCQsD8yQH4OAfR46PBvINxGInHUkzJaRQgKlzdSCK301FAN4w4zEzklR1yjqmdYop1ChukBQ7ILNqL0joKy5P77PuIHYxIWlaXvrHpB38GNHNsXmalFQo6lhQ0lxU6fb8YPdFMcn+oxSk9oBaZSALnq0mWG2qR6wBzlbYtGmWVrUpJKQpKNRSxJ1KoCSlzGToRn8jCoM6cogsyUipJcqJSHqwo5pW8CopysKvF0dNGaYgamlqmHggAS08gtZGojdVRC9mpKlFc3ClKvzpVLJ4VSDUQaynpJLxEorA6sOwK0K0nf4yEgsOFOZgLnilpU0wAglkruxuwWwUHH4VeBgmwGnewNhppClJJoGZ+BAZ/Jn7od+jUgIllZYKXUPSgsA/E18YWcoy3rcRp/AEgra9NR0jmQwbnBzpGqVKSNcqXrI7KS5mACyuz8DDnCscKezmy/E5sE9cQahAJBDKCkFqjZ0qv8A4wO6N4xEvCFSwaqDs5JKqCgNd3arQFm5diJqpYSP9yWrSFqDiV2QoqWz6AVS2BBNaUMMmT5YMOkailS2YKAICQLJSDbiTcmpZmG5e1rtY3HFvZiz/NZCU6jqRNFEVEuYe07aaqIF6+YeMkrMJOKxC1LJUlwkBBJlkJDdoJGrdwaDjapTGz5KXUkIQo/iEpKld5cesAsxmKUklZx0xJuFmXh5O96ClruImjjUYdieh/artjxlqEuCGAYMQzNZqUIYBiGo0BuluM1yFgbFX0IgH0b6RGWdK2GHbSGKlBBNQQpVSmjMkBLqS0eZrj3RNf4NTpOxcBN2Zmh3TY441USbN3PTG3ofN/8AToWrdh3mlvKNGIwwdSDa6RxQqnoSR5Qp9Bs9SkJRMmIQiWg/EoDtKI+kOOJxCJqQqUtC1JcjSoOoGikjYuLf5BPOH+wXtCMpPVz0HgvST+rs19PSGNSqg7iF7pEoalqFa60ni/aHqBBtKwpIUDQgEHkQ8dPkBcAvNFF/2jAjCBVSS8bc1l0cmj0ECkz2pDPQsmZWlTHzglKSyXePJ2HCmILER4+hCnrzhTGArCDVNc7X8e7lAXMZuqZMW9CWB7qCDBmaJJIoVFh438g/lAfEo7AEYwoBPJZZUpLHSWGnwDQ/5VjNaSicCmYijjfgQ145vk006ZZTcEjhuYcldKESiEkGYv8AKgOQO+38xy4Nk6YT6UZf1uGVXWpLtZ4WujanlqFy6Kd5H2hmwuddY4/p5yXoSU0ruTCQMWuVPmplsRq8t9ucEYzomGxAdQf8MVycUEy0l31JKTwdJ4wiDPJlR1pGoV0pOru1EWilSppGlBmzAkOU9WACz1UQxNXrAnJjL0lm6pKmvcfSPui2bJARqfURRt4WcTmGKEpRXLAS1LuGFgxgh0UxoTqm07IASTYAByX2uY42vY+4tOoBSaLFRzBul+dPEvHNOm2C0zDMTVE0PayhRQPCresPuX5mpYC5h0hTFIVQDvB+JTEOIH9OMtC5CmD/AIgP8g5cUrqFFcaHaMWma9iFlWaKR2SCUt4gHhxZ42YvHSipMzWKISkhi/ZDWgbhpL1TcVFaHap5tBbCygSJiACD8SOI3ArRQ9Y5I5pFOTzSVFRuXJr6U4Q05JiGSRaoLeMUSujcmcjXh1CWv8hfT+0acPkOIRTQDzCqescaGV5gQS0UTsUUJJN2bxNLREZbOOyU81Lp4sC8THRzVqVNnOwskaUpArVarcbQVgtHOemeHRNRMJBdCVqHelL0PAqKA3IQz9HMokYbCSlKkJRMKKmYEmYd3eukG4QLA1rAPPuk+ClF0Spk4pT/AG1EqMouyXcmgBoABfZ4xDpCqZLT1ylKUwchJqRUjQKhqDUWrtC5uXsohUVQYzzpS4+IhFuJPJMZMlzQzpKkzAwSQE8WqQ53Yu3CsDZUxMxQ1nQAXSki5vU1cwSACZqU1HWlIYCu7t5wMFQGSQz4fMBgsMZkztTJhdCGqWAAflv3QRl5cZGHnYmcdWJmIUSf+mFDSAO56nkIH5ng5X9TKlOVzFTElXBKEV0jmoip4epnpCvXhsTpqyZiTxCk1Yt59zQ4SAek+eDD4iSFfCMKQVF7goNxuQD5Qvzelilk6ULO4cgGtqHeLum6kzZqTuESlJ8UPXzjJkGPRKWrWlyQCks7KAarA08IFwTYxZGlRXOxU5TNLZ/zG/kPrGOevUXm4cIIuoalHvGsqbwhwwHS6SUhK5RQUDSPxJpxIDjyasQObyFpJKxrUR2dSSNLva4IEH2Ix5ZArLc3lqCpSSCQPhUGVweo25cYfej+Z6sOhzrSEsRf4VWbekc8zORKmYgdXQFJN+0lQSTQ34Qx5EtSJJllTlKlAE7P3QEY0zZTVbD09cuROQkJTLQtwhSQAUEji1QYonZg8zqpksInispY+CZwfnAvG4rrcOlJH+Pi6gG7mjJjcwK8PhFqqoIu9QUnQT6esNYpPRnxuPM4K6xIStJU4Zu8eB7XPtQVyTtYaUd9IHOlPpAPNVhU7rE7ivNhvBfJf/bS3c0PzYRzMRnzTtJ5iAgTwaCeYHq1Hgb8PGMBm8IIE3y0qLl4hjSQgJNSfnwjbIFIG5niWmPtLAA/Ur7CEthGPFTAVsLSwR/yID/QRixqWQPCNU5JSkCjrNfOM+aH4Ru/yEA+BsSnBLKQtKbgpI/5D6QydHcWAQiWAk/FMm3UB+VL2KoVVT+rmBYtQEcRvB7IJegKILh9QNLbH3wjYs6SH2XlqlhpiiE/lBr/AM1mp8Kd8Bsz6HJSFLkJ0qFQkKcFr3YAnlG3JswC0gk9q5D/AAjgHNTu/OCmDxvWkhL6U0Km3uw4n5Rr1sxUBujM6XMQUqSy0FiFJruQ4u+3hBkzAO9PqnceB+kZcxyULJWh0zfzA3A2Vt9Yyf01tbhVWOoh3Z+RdhTlBJpgtNEc6SlQKTVKq7X+96czCVghoQZR/wCoARxAqB3fC/dDvicsBFDMDVdNR4iFfN+jk0EzEHU/EFi1XNL2G0d/Q5MLYDF6Zjka17PZAsAOFKk3ekOEuePhUpKiRVIrTu/iOY4PHKSo6hoWWBBsW3BN73NYP5NmnVlILqUslRO5796OzCO09ezVoxdIOi5w8xU6WHkKJcVdAUXqOANQRZ6wLlylJVqQrSTUm6V8CKUVsYf5+bJI0hlFquezXY7224QBT0aJUSNKZZsh3blXaATp7D7W+DJhcWxc4ea/GUfnpV84YMJ0oQ2laJw/VLUrzYFu+BKMmWggpWU+JUOezjug1hZk5DPiENzSqnIabwVg8M0HNJZU0uVMmqawSQOFSosBFuJmqCHnFKXdpaDq2apt5ecWrzBRDSwqYri2lA5l/qYzHLLrnqB3IPwiu5PxchZ+MZZzs5f/AEZxGYsJA7c9SZGIJIkp6spOhKW0q0BM0MBVSoepvRzDoYz1KnLPE6Qe5KS7XvGTB5AlGNm4lSWBI6hn1BSw81aJZohSqAlnLE0eGNMmcB/bloQfzLV2zxJ38zG0b3Cxj8ukMXk6U8dBYeIhaxeClyZkudLIUEqFjqYDx5w35ljJ0o9taV/pKSf+13gJjMIiehSklL0sPQ27oNULbbGD+lUceVpqTLUtI5pCUju+J4tzRGmYuckN1iCifKNNXBQ/zTXkWEDckxK53V6VBMz+nVLc7FMxAO16NaGJWFxZSy5kiaBspKkn/uFvKMkcro5pmczUhIN0BMs//G6H8QAfGDHQnIEzVmbMAKE2Bt5RgzzLCJukAJC1JLA6mahqAKd4EPGWTES0BCGZIDniTeMV7CtGlXR+TMDqTpUS/ZJSd9xyaBua5GdIKJiyCvSymJ3pqUNVxBtOJe/Bj8oxTMYShmZiFjvKlFqxqsxtUJM3LDKnJ1N8RSf+SdIc95aCCF6dR/MonyAFPGL8/HWJUeIB8Rf0aE8Y6chRGrVsNTlmo0FLTAT7hhQrSdSj2Uk6U7lRJZooK/7ATVgkS00q5U5gRLz9VdUoEpv2z6P5xJHSMqIAl1uATR7UgW7CqgliUBIJNkpPqKQxYNGiTLSbhAB77n1eEPET5kwtMLDh9zBjIs8MkiRMPZVVCjVuUdZjNeeob9/5gaiYwaDeb4cEAnaF9R5e/CGcoGj/2Q=="/>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tLang="en-US"/>
          </a:p>
        </p:txBody>
      </p:sp>
      <p:sp>
        <p:nvSpPr>
          <p:cNvPr id="22533" name="AutoShape 8" descr="data:image/jpeg;base64,/9j/4AAQSkZJRgABAQAAAQABAAD/2wCEAAkGBhQSERUUExQWFRUWGRwYGBcYFxwcFxscGhscGBwbGBgaHCcfGh4jHR8YIC8gIycpLCwsGB4xNTAqNSYrLCkBCQoKDgwOGg8PGiwkHCQsKSksLCwsLCwsLCosKSkpLCwsLCksLCwpKSksLCkpLCwsLCwsLCwsLCwsKSwsKSksLP/AABEIAKABLAMBIgACEQEDEQH/xAAbAAACAwEBAQAAAAAAAAAAAAAFBgIDBAcBAP/EAEAQAAECBAQCCAQFAwMDBQEAAAECEQADITEEBRJBUWEGEyJxgZGh8DKxwdFCUnLh8RQjYgczglOSoiQ0g8LDFv/EABkBAAMBAQEAAAAAAAAAAAAAAAIDBAEABf/EAC4RAAICAgEEAQQBAwQDAAAAAAABAhEDITEEEiJBURMyYYFCcZGhM1Kx0QUUI//aAAwDAQACEQMRAD8AT+j+XmYwch3qDQG4p7sI6Hk3R2XLBViF6yzCpAtUlqwp5JI6pRlKDM5BPyhgVhRICsQqalbAdhVE3qCutDaib7R5Uo7Z6EE2jLj8ykpJVLYJJOlrdm5b05nxijBviVszSUkFQcdohmfY8SAGiGaykz8VLRISlKUSwOyGShyVUDfSGjKMuEtIAFEinF+fMxWqUK9k86iycwJSPL3aoihWaAUHyj7N5RZw9IGgQvbEMumYxRPCM6k39XrHstjQ19/zHpRT3tAdzizUiL+RMaH/AJ49/CKtN298I9B0mz8rxrXerRn2kyeR+3fEE0Pv0i8jcV8PQxFSH/fa9ICMq1IJxvZLV798YjMTvHyDd6c4tbaFyf05JrgNeSojLW4r7/ePJiGIIaIhWlXL5iNCkuCGjpeE1L0zFtUfJTb9oqlEuPL6RZhVd0fGX22AuQ3vlCoPtlKLCe0mi+ThdawT8IuOJpSKsxl6QeBtw4GC8hABSBx/eKMZhNaGdiQ4PA1Ac8Dbxjz4dRWRKXCKpYl2uuQRh0U2rFIOpXhGmeNKfSPMNI0ge6R6KnqU/b4JWuIr0erpdve0UoS9Ty9+ESV2zy4xYUMHNhf7d5hl9qS9sHl36PCd39Iqr75vttEwH29+2iwIpD7WNfkXXcyDN6+6RTMV/A+8WKVsKeP0iIl/xAqP8pHfhEA5i6VO015cI+0R4qgjlJydIxpLkJSMeBvEMRmbijeUDCrx+/Kl4iU9/vjDZTUVsymzdiJOsAuQrY+D1G4doFz8UuSqrEX5K8Dvdo3YOYygPd434rBJUCDYvufntHf6iuLpgtJPZml4CUZemVNmvNLg3QgG47LHTepL84GZvgRKQNcwTFXJYgeGoknjUmJrykoUNAlrIco6xLqQTcoXt3W84HYzLJ00/wBxSEp30kk35wl4p/Bas2Og50ZzXEYgIbSJaXStwns6apU5L1DUCSOMQw3Rw4gGZ/Uguoh+rK7UorUzcAKANAKYJmHUFIJDhnuFDgoRmlzEByqStaiXKjMX6ABgBYQKlTqQ+Li1ZKXls+iSoED4XLqS26DcA8HaC+WZdiG7cwJ4aUue8mz+EbZCQf5HukEpNOcWOKvZD9aZTluUolBkvzJ+JR4qO9XgolTCnd3RFCQ3fyiU1kJc38e/yhcjE29sF5hiqkGBd/fnGjMJupW/H33xmBuLwttpnXZ8o+/4iaVtS37logFPz/iLcPJKlhI3qe56mMeSNeRqi70eN7+UWaW5WjyegoUU7XGzj7xJBe1fpSA+JR4N/DI6j93t4RaA4cV924RA179vZiKTpP8ALd8FKsq/Jytclujgz12vEpCnodrUq0eoINaxCchqjx9kxOpfwkG17R9NlU5+6RZhlOG4RZKmBQ58Io6vSp9jHRdp4pfo5qvI9NFP684KYXC/isduQ4/fujPIkaiKOPny+cAOk2f/APqDhUEhKADMUKOshwOIADU3J5RJPuzPsjz7KYRS36GLEdIMPIV250tJuxIeoZmD7xLB5zInUkzZa2ZwFAmgaqb3JNoRpPRBWJnIVJlFgQpShQN3lhHqujy8JNmdckp7RUhVg1bLFQR3+EFL/wAfBx09h/U2OWY4SoVcC453D98YsXMowfn78/KMXRLpcMQpeHmF1gOlX5ki77akku+4EEJcjSou7g3Nms9fEwWO8fjk5XH5E5I/Hs9lSgkV8axRMXq+kez5rlhb5xdLk6Q5pzO0WLw8pfcyZ+WlweS5TfXgIqXOe3y90j1StVrcPqY9TIapg1UPKXJjt6XBFCOHn7+USta8WTCA44bbxlUSq/7fKCUXLylwDpaRJSztSI+7fKJIltz984I4PBOl1C4Ddxo/n6DnCsueOOOuA4Y3Jg0JtH2nyj2akgkG6bxWXPdDIQ7lYDdckpaqjjSDkoHS5cQASW5+/SDOUYpwUKNRvDU1HgGr2Tny4xTECCU1HsxhxCbRTHgVJbME2WCGZ7jl5RORhkIDV7q0iwIqfm0W6yLECCaR1tFEqY1HI98I3SiKe/KA8qYRGqStXhCpIJfkNomsG2gdmOLr9opm49QDH3WME0klzf2YQ2NPjWvjbzMfavbfSIgkPv3PwiSVB6hi/wB9/vC3NXUjqa4JOD7+nu8GcDhNAD/EanlwAjHluEDhZ4dl7E7nuHz7oMywO6qT6sY8freoS8IMuwY39zMWYYTULWcj6jjs/hAlKSbd/nDEoB6NYnxqfQVPfAfMsPpU4FFehuR3b+EF0PUa7Gb1GL+SKNb3pFhHFu/ceMU6X7/nHyVFNDX69xj0XFS3F7JVKlskp0l/Z7/tGmWrUPmIgFBQ5PY3iBQUFxb3eAk/qeMtSCXjtcHxBllxY+nLxjSoahTw+zR44UK8Kj6xbl+GKXL02+ZMTTyVHy+5DYQ+OGbsFh9KWuOOz24gfOOX5TKGJzGapbFHWqWrn2iAH7gH5R0LpDizLws1SGCtOlJuxUdPxHg9h6wl9CMHLAWxsvQo70o4rasD0FtTyPlsfJJUjqeBziUOylaKD4QQ4blFGZ5nKmJ0laDT4dQfyeF/L+iiJc4TDOXMc2VZKW2rxF4GSeipWEz/AOoKQRqKTYubt3U9X2j0W79gdosZZheozmSE0ClHyUlQYj6x0fNZJ0uO40uP2rHPs7mCTjcLOFVdYlqXSCxffcN3x06bL4b0biI87rMksc4ZPxQxJSi4gSVJ0h1eX2iJdZ5eg/eLZ+HOs6rA057ho8mzwAw98zFkJf7dyf8AghcfnSJCWAH9T9oomYjh8q+A2j7QVX+VomJYFvONXbje9yMdvjSKUyePvvizSBzbj7pHkycLfxFGonblTn8oZU5blpAaXHJrwUrWttgxUfp4mDQTQ93lUD33RRg8PoSBc3PM704C3hEjmMoUMxD0Hxoeintqu0eF1eWWWVQTaPQxQ7Vvkw5vg37Qum/Gm45wMKBDMpOp+fkXcn5t4Qv46SUKIqxqnuPtou6LNKcex8oRngk+4pp+0EssUk0JZQtApS+cSQpiCHpvHqqCjyRt3wMk5BaME8m8asFi3T4RDF1/aHxYElsFm/09iMi86QCQVB4zZ9moljq0uVqYdkfDqt4nhA7KsrSuW5QFF2Lu4IoQfGvjE+bqOzSHYsXcrYMw2c4mWxJ6xAuFVvwVxeHbJMzRORqTaxBuDwMBv/4fEJKkvL6p1EK1uTV/h2+kZOhqyiZMS1jUHiKfeNjNt7NyRpDxjsODLdg8Lz+X2hgnLeU4O1IApVz9928Y32i64I6iPfvaNeEk9YptrnelvOKAl9nPcx5cvZg9l+EEsNvdR98KxF1fUxhHjb0inFByf4A/SHpXLwelASVTSHSh6JFaqao/SKnlAHE5ticQkmXPUk7aAEp7rP6wo5pizPxE6ao/EonuSCw8GApzEMnQrAKmMVuEGiU7tbwH1jcfTRxpP37KnL+xblObY8OozVLQggK1pChZwSdLs4O/CHHB49OJQpFEzQHZ3F6LSd0E+IJqbQz5ahEuWEpACaUA9+sJef4NMjMMJNlAJTNWqUtIoDrS7tzpbgIHLhjPyWpIy/TIJURRQtQ+FPYi6WQX+sa80kOdYsbs3nTy8oHdVva/PugoSjlgp8MlknGVFplMXBrw938Y0SZ70NPlFCVEXDj7c/pFxKZnf6xk3KqkrXyjo0noiuQU9pNvl4biNWFxZUKEA2ZhFCZakW7SeVwPrbaMea45EqX1wd7aUs5N7cgz98K1Pxf6f/Y1Jp2iee4o/wBPOTNKQkoNWCX3AHNwGjm2QKMrFhX5ne+9ajjGudmC1qKtC5q1M+oOkEn8p+EfSLssyTETJ5VOQUJQCLMAbUYePKLccHCLDsZc0zqYQOq1AoLulakqBNHASCVUdxYOLxXh846qR1ahpCAS76uZGpgTcEOHrWBWJlzQQllJmA3S7FO9WaoApxJiUjBLxCm0KRKF3PaVyI3/AGgN6sLuFnLJyp+MlqmEh10JNBVwEuGjsyseqpKADUs5PnSn7xydcqZhEqlqlhY2UR2TsfVmMbej3SwyWlYkKKHop3MvUzJI4A8ah4LPiWblaQvul6OgYjEmYQEhqM/EeNRHsuQE3q3l6x8MQBRI1Hlbz3EVrkqUe0rwHpCEqXavFf5Yl7e9v/B5NxY/UfLy4xWpJVf1t4RaUhI2DeJioznsH+Vt2hsNfYv2wZP5ZHqgO/ujbgwEpM1ZZKQS5sAB2leVIySZJWpvE8AAz/MRZ00ln+gmJS41KlpoNlTEhu6p84m6idyjivcv+B2GF+XoD5iqdjjol6+rf4EuwSDeYRu1kmgpeBEvKpIHaQHFCCGIPDzjrGVYVEiWJaBpSAwH1J3Ju+8A+lWXS1p1KQCeJoW5njFMIqEUojXfs5WrpIvDTR1CiAKFJqg8QU7+XjHRcvzJGPwwmoACg4KTdKhdJNyDRjwbhHOM9yaXLmaVamLaVCvny9YYf9NBpnzUBQUhaAultSFNbahaA6mEVj+pH7ls1K9PgOOBT35cYkD7aNmb4UpOoVBoeD/R4HMTyg8Uo5IqV8kM04NxL0TyLGJDOlJOmYA5ttq7iey/It4xSkGKp8gLSQRQ+3EWRnGIpxsy43ChWKkzhVCVjrA7FJYjUsHY8bc4apeAwU7t9WlRJqaivMcfnCLJxapU5AmFwFBKnY9gliC90kVYw3rn4LDdlKJadXbI64Jqq5ZTva9o7qMSi01wyjppOcafoy4vpCtMyZJ0EqQAXBootRtmtXUecCujmWqQ+ogrWSpTMzkuQONxXeLsXnZnkAdmWPxrGpantpQbnhq50ixAJoSQOCi571Mw8AABE8JNuoL9h5dcsJZliShOm4I9LwL1Ajv9328o15jPSrSnZIFvKMfU8DQttDH215ckvsJ5VhfxvTavmftBSbMCUKUWASkm7fCCSyRfxgQjMyAlOlLAMO0oUForzDNiqTNGkVQoP1n+P6e6keHm6fLlyqXpM9DHkhGNI5LhcEuars07TFyP1ADiW90jo2WyFBCESrhICas9N+BeEbo9iymeUBIWlVdJ4pqCDsRDV0fzIglCqKQoju3aPZyt3+DoqgvlOHxfW6p2uXLKwlipSr/iAJLCvKBczAYiXjML14T2sQ6VAlROkE7mzG2zQS6RdKwEBCFdsEXSVAEWASmru17PArHdIesxWDmEf7QVMUwYElYBZLuOzRjUQv7k6Xpm12nQJqAQQbMx48/H7QCmy1JUQQ7G/EXceEEVZ0izK8h94x4/GS1sUuCHDkAOL8djHndFjzYbTWheeUJrTK0zADVxF6JSVWY9xrGeVNHEN3/SNCUoP5fl9oqyNLaTX9BcFZNOtAd9Q3e/u0bkdHutZczs7t+UAOSondh4PyinLsGFzQHdKe0oO4vQej+UM+ND9i79tfcLA/qV6JMO6fHfm+WbOX8QdleRygNQSAV2e4SeWxZzyJjXPyhKVlQQdKhs1xS3dGvDKDJ4l7938RbOxIZjSv1d/pD5yUV5GQbvQEn5NKJDpUCbUP0eJDKkiiJZJZ6gjfc2jZicUaqLCtya90WycWQQVVG27vXhEP8A7OPu90PqVAPFdHULJCwO0Raw3Dcab8YWcy/0/lgkgByXduTW+g3joGPA0ODYAj/jY+UVuJsskUIJBG4UG+pfxj0l26aJG5JiFkclclHVdpWk0B2B2fcbh+LRuVKUfiVp5D7RrzWQUHWKEUW9aE1LcrxSrCKN1HuAaIs6+nLXv3VhwfetlX9KkcTW5iM1TC4Ai1eC46jvUxBUlIH7+MAqfNsGqCGAw+hLn4jU/QcIE/6hYkIwEw7vLam6Vaqbk0uYuXiFP8Z4/FC904QpeFJcr0rSSCbguPZhGLpJSzLI3peipZYpdtDDlMvFSpc5cwhlMZYBJBKrKqoiodxRoz9Vju0makqQ5ZZU7hgdVmu4a9IESulMxOCwwBlpUUJKlTAo0R2AeyKA9l35wcxXScTpX9s9qyh+UsCbbG4O47oukqDqxbz/AAJVpWASUhiAognhUDjt3wM/0/xhRmGkWXrQRwIcguLVSIJnFqmT9CFMEI7RDGpPob1FYU8mWqRiySohUuYdRCu2GJc1+IEOCL1jVHvhKL+DG+07XPQFAg2N/uecL85JQSk7Ur8/KJDMFt8arA/Ed/2iiYsqPaJJs57vpE3SdM8NpytEuXIp8LZ6J49iIrmb+/YiIT3+6x8kF/t5RfURGyjGZIZ4dNFDf1aMMrD46UNCSphaiT5Ex0CVhAiWG5PXlGchjxh6nquTO1x2nQEwWVIQuorsawQnZZR0hxvxruPGIpZaHsRbveNeVYklNdqfN4XSjxwbdsW54KFFJFvltEBOfj7+UFM/AK0tuPlSBYligv8Aw8TujfZXjMwTKQVqsA/C23nSEjM+kJnK7RITQBA+G3qfdIPzejq8ZiKkpkoZPEqNmQk1qdzuaQ35N0GkJZKJaKUUuijzAJfxUN3EHCCSscmkc56JZYozOuKWS2kUu9CfAb98GM7y5QWJ0oOqgUNjUVjosvotpc6dSeAoR3cRs3fEzkUhQZ0+ffd4VJtytlCdnJZOOQmUuYQVajpINTdyCfUnlFOfrInyl/gAYkFk6idSgVANVxHUR/p3hkqUspu7v8PM1pFQ6JSkyipSXluQpLBhLFEzEjlUk7pJgo86Mk6AeWZwmdtpVdnB50I4OHghqHHy/iMOY9ApmGX1uFW4DuhbkMSLNsfqI2Jrdq93CAlH5J5Knovl4hI/FFyMajdXpSM6JoAuPIeUWqxIIYEOeyABuaUMSuNv7X/cNOthvICAlU1VEkvwLWHp6tBqYrTLWpXxqcq5FmCe5Ip5mMGBkupMtPwywFK4U+EebHwjdnSwiUol3AcXsxrHqdqjSFc+RjzHMepEtg5UoIAcuyikFmBqA55bxNOJBBKGWK6dJpQkejX35ws57ilLxGGlhX9pU5MucEqGplaSmVMF0BTKLPVm2hnwM2XMCuqI0yz1ZCQyQUgUAaqaguOcQdZilkrt9FOJqPIt57JxSynRqDGoAT41VyZm5wXyuZMEsJmjtNU6S3ytG9WGLDn7+XzERJvezny48iP/ACiOUsk//n2DW4rdkMRP/tKHBKtuT2ivLJ+lan+FWnUNgdND9PGI4z/amDgCnZw4cVAeAS82UDLQkl50+TLcB+wGVMYMXdPKg1F6R6nTwlHGozI8jUp6D2a4Sh8i/k5hclSwQxLqFD2jt96Q4Tkkgg1IFeaSeyp/Q8xCni5aUTVBQvveoLG3Ijyguoj3Y79oXB1KiH9MOZ8+YivqQ+/n84sUhD09HHziJltufneJYtr2xkknwRYP94RulGepmKMsrKUJPwBIBWRxL22h6lYdS+ym5B2oOZi/A/6fyJQM2d2yAVEqPAOT3CLIJ8syNLbEXKscg4aSFJckiXW7odieQvZjFGLxYlzDLkDtqHaqdPeftxjpiOikuZomTkJCFalJDMUOBocixIc8qCIy+guEQ5QCXqSSSS+7wuX3FUZaFbo3lnVoY1UaqJ3elOUCOlXReYZon4f47lNHJH4k7d/hxjqEvJ0CktA5Eig5qPCNGIyRKJSlpGtSFBZLVUEkhaQP0uw5DeDgt2DKdHFMBnWIlTR1yplKKQoGoDWBoC30hvw+OE1AWDQ8bgs7HnaHDNMkQqw1JNRRwQajzp5wqTMr/p3Kfg/EN0gbg7gPDZQ1aJHJSe1RETPYj1Ki9OMfEwbyXKXAWoOOH3MAnZlfAUkzdUtL35xhmqrt4xsUtj79IxYiaHhkaOkmZZM0JcXv894nl62BL3J7oHpngFR990XSXKWNBf8AaMkgFySzdNH4cIEByQkM6qP9WNOzSCuZYgBLPw+kZMslFUx9wyQ43N6eUAkgw1gMNpAaildlPFIrrUOBAoDxUeENGCkBCQmxHC3Gg2G3dCnluNC52p+yFaE/pTR/EurxMNutwQ/aBDcOVef1gpPWgo8k8RN06dgTpPiD9REUVQXqDxqO/f0gZmeNqOIKTzuxccni8qJAFtvKI+rzLBj76sbiXfKizXLBLJA2BYUP0i+Xikrd9x38anygIccldJYUo10rCXQ+xDkamPDhFWTLmlP919QSnVVhqdzpRUJoWNbgR50eo6lxeRpJfBS4Q4CmDopUk1Ke0jmgltP/AANO5oW88yzql6gOwq3I/aCWeT1SzInJHaStmf4kqul+bN3kRuzJKZ8oEF0rTqSdweLbVv4x6/3wTJJadCilnsI1YYArTYAOo0aiQ3zLxiFCUm7sWpGmUstMVagQKPVV/mIRix3lX4McvGhwyFI0OVdpR1LahD/CCSKEJ0hr0i3MZXwVcFSRWouSflA3K59EjVpSnshh2lq3YmgHFXxKIJcBo3ZrMQnSDdA1tUmp0h3NfxNFctWFDdI5pm3XLxRSpXwLJQpKQkpFwkBN2mNMcvUPvDn0QRpwKphvM1zK7CqEjySPTnCXmGIXOxakyBqVXUr8KLAKWdmDkbnTD9JkCVhuqS7JlADagITbianxMDC3sZlaSoNTVUSNwB6JjFh16usH+Wn/AMKNF5m6ZrH82odxp8yIHSMRpmTP8Z3/AOaT6Q0mezHNxbmYNlykr8U9lXor0Mc6mSZs/FyxLRM2UVS06pqJb/3FhKbq1FAStwQUgbPDbjp2kngkzUeBCiA3gmM3QLCTBjJqysJSiWlIASNShOaYNShcpKaPZxVnEC3tBw4bOi47DunUn4kOQHoXqU9xpXkkwn54kN1gGoAvXhUEHgRYjlDmujqN9g9Egczx4wn47FS1FYExCkLfUElwhRo54A7+cavKLQEuQaFpJsx5Wjzx/aIJmFmWKhwT3d3h6RvyXCCbNSNhU/QHvMSxXoJ7DeRZdpRqNSQD3cB5xdnE7WqVh76y6/0IIUfBR0p8YIdYHUBsQD6GAGAafPxKz8KWkI2pdRB27Tl4olNQj3P0bGOw7NxxBLCr17n9/SkZxjVMKHlttf5HwMDstxhBVLmfEiimFCDUKAqz8qd0QmZiqSJgnNqC3YH8KgClibkl6AUJPCPGlDqJyc4y16/ZX3QSqhiQnWlwdxZ2oR84swwIDHdcxu5yRC1kCZs0pWVlCNTpQCdRCTdSlbFWzdq5Z2gvm+PElKFmyV17nAMephn3quWtMmmq2TOGbVL2HaR3G48DTuKYWszkMr9QtvwMMsvE65SZgqsMum7/ABC/CngIEZ5LBAI2L+BatvbxXB+hORexNlS9J0n8JI4UFvSHTDqHVpbgGhYweHC8Qx/El/EEPtzEMMqToVpFiHHnUd0LdWbEhOmsD78oCzZgff0gjmi2G/7ecAFkk+zBxVC5O2Skmvzp4UjXNBTLJSCWvw4xkw01oM4KeCADu784CRtCyubqLmp92jfLxXUYaZN/Ex08daywbuFfARmxMtllN6sIzdJsQ4lyhZLrV3kaUCnJz4wBq26CvRNm0Ks7O0PqZIYbtTvH5Tyjm3R2Z2gL+PIGsdGy9wNKr7cx943+CYxLyYu9IZhQpKnpY94OoH5g9wjdhp6VJvsQWvUVrze8CumKih0KsWWk+I1J+Sh4xHIp/wDamK4JanE6RCepw/Wx9v7RuOThKynDZDikpSjr0JQhgCKqaw/CHLabmDGCwK5YrOVMDNVIBpZ2+cHFYdOktsDY8ePkImjSQSBuI8+fTZp6lJfop+pFcC50mUEy0VsoGt/iT+8EMEoDsfhmVTyXuB+qpHMHjAvpw5lHSbMfI/uILYAJmI0vsDS43BfiL+zHp4oKEUn6J5O2LufYQoWFAUVfhqG3jGOWr+2S95l/01/+sNmY4QzpSkK/3EgPzI+FaeSrcjCHOxuiUQfwTA45HV+8FCKUnIXMYsjnhKwTXShLcnFYX+luaTlY4olnSDJlAq3DlSqDj2xBWXMASSPy0O1r90CM3D4t7f25RH/bHN92govtZVhVLw8wpkkadIKgqrqLuom5UYOZfj8aUomaUlCaKUEFQUHqFAF2+GorSA8lGqeoNcJFe4H6w7ZIsCQsD8yQH4OAfR46PBvINxGInHUkzJaRQgKlzdSCK301FAN4w4zEzklR1yjqmdYop1ChukBQ7ILNqL0joKy5P77PuIHYxIWlaXvrHpB38GNHNsXmalFQo6lhQ0lxU6fb8YPdFMcn+oxSk9oBaZSALnq0mWG2qR6wBzlbYtGmWVrUpJKQpKNRSxJ1KoCSlzGToRn8jCoM6cogsyUipJcqJSHqwo5pW8CopysKvF0dNGaYgamlqmHggAS08gtZGojdVRC9mpKlFc3ClKvzpVLJ4VSDUQaynpJLxEorA6sOwK0K0nf4yEgsOFOZgLnilpU0wAglkruxuwWwUHH4VeBgmwGnewNhppClJJoGZ+BAZ/Jn7od+jUgIllZYKXUPSgsA/E18YWcoy3rcRp/AEgra9NR0jmQwbnBzpGqVKSNcqXrI7KS5mACyuz8DDnCscKezmy/E5sE9cQahAJBDKCkFqjZ0qv8A4wO6N4xEvCFSwaqDs5JKqCgNd3arQFm5diJqpYSP9yWrSFqDiV2QoqWz6AVS2BBNaUMMmT5YMOkailS2YKAICQLJSDbiTcmpZmG5e1rtY3HFvZiz/NZCU6jqRNFEVEuYe07aaqIF6+YeMkrMJOKxC1LJUlwkBBJlkJDdoJGrdwaDjapTGz5KXUkIQo/iEpKld5cesAsxmKUklZx0xJuFmXh5O96ClruImjjUYdieh/artjxlqEuCGAYMQzNZqUIYBiGo0BuluM1yFgbFX0IgH0b6RGWdK2GHbSGKlBBNQQpVSmjMkBLqS0eZrj3RNf4NTpOxcBN2Zmh3TY441USbN3PTG3ofN/8AToWrdh3mlvKNGIwwdSDa6RxQqnoSR5Qp9Bs9SkJRMmIQiWg/EoDtKI+kOOJxCJqQqUtC1JcjSoOoGikjYuLf5BPOH+wXtCMpPVz0HgvST+rs19PSGNSqg7iF7pEoalqFa60ni/aHqBBtKwpIUDQgEHkQ8dPkBcAvNFF/2jAjCBVSS8bc1l0cmj0ECkz2pDPQsmZWlTHzglKSyXePJ2HCmILER4+hCnrzhTGArCDVNc7X8e7lAXMZuqZMW9CWB7qCDBmaJJIoVFh438g/lAfEo7AEYwoBPJZZUpLHSWGnwDQ/5VjNaSicCmYijjfgQ145vk006ZZTcEjhuYcldKESiEkGYv8AKgOQO+38xy4Nk6YT6UZf1uGVXWpLtZ4WujanlqFy6Kd5H2hmwuddY4/p5yXoSU0ruTCQMWuVPmplsRq8t9ucEYzomGxAdQf8MVycUEy0l31JKTwdJ4wiDPJlR1pGoV0pOru1EWilSppGlBmzAkOU9WACz1UQxNXrAnJjL0lm6pKmvcfSPui2bJARqfURRt4WcTmGKEpRXLAS1LuGFgxgh0UxoTqm07IASTYAByX2uY42vY+4tOoBSaLFRzBul+dPEvHNOm2C0zDMTVE0PayhRQPCresPuX5mpYC5h0hTFIVQDvB+JTEOIH9OMtC5CmD/AIgP8g5cUrqFFcaHaMWma9iFlWaKR2SCUt4gHhxZ42YvHSipMzWKISkhi/ZDWgbhpL1TcVFaHap5tBbCygSJiACD8SOI3ArRQ9Y5I5pFOTzSVFRuXJr6U4Q05JiGSRaoLeMUSujcmcjXh1CWv8hfT+0acPkOIRTQDzCqescaGV5gQS0UTsUUJJN2bxNLREZbOOyU81Lp4sC8THRzVqVNnOwskaUpArVarcbQVgtHOemeHRNRMJBdCVqHelL0PAqKA3IQz9HMokYbCSlKkJRMKKmYEmYd3eukG4QLA1rAPPuk+ClF0Spk4pT/AG1EqMouyXcmgBoABfZ4xDpCqZLT1ylKUwchJqRUjQKhqDUWrtC5uXsohUVQYzzpS4+IhFuJPJMZMlzQzpKkzAwSQE8WqQ53Yu3CsDZUxMxQ1nQAXSki5vU1cwSACZqU1HWlIYCu7t5wMFQGSQz4fMBgsMZkztTJhdCGqWAAflv3QRl5cZGHnYmcdWJmIUSf+mFDSAO56nkIH5ng5X9TKlOVzFTElXBKEV0jmoip4epnpCvXhsTpqyZiTxCk1Yt59zQ4SAek+eDD4iSFfCMKQVF7goNxuQD5Qvzelilk6ULO4cgGtqHeLum6kzZqTuESlJ8UPXzjJkGPRKWrWlyQCks7KAarA08IFwTYxZGlRXOxU5TNLZ/zG/kPrGOevUXm4cIIuoalHvGsqbwhwwHS6SUhK5RQUDSPxJpxIDjyasQObyFpJKxrUR2dSSNLva4IEH2Ix5ZArLc3lqCpSSCQPhUGVweo25cYfej+Z6sOhzrSEsRf4VWbekc8zORKmYgdXQFJN+0lQSTQ34Qx5EtSJJllTlKlAE7P3QEY0zZTVbD09cuROQkJTLQtwhSQAUEji1QYonZg8zqpksInispY+CZwfnAvG4rrcOlJH+Pi6gG7mjJjcwK8PhFqqoIu9QUnQT6esNYpPRnxuPM4K6xIStJU4Zu8eB7XPtQVyTtYaUd9IHOlPpAPNVhU7rE7ivNhvBfJf/bS3c0PzYRzMRnzTtJ5iAgTwaCeYHq1Hgb8PGMBm8IIE3y0qLl4hjSQgJNSfnwjbIFIG5niWmPtLAA/Ur7CEthGPFTAVsLSwR/yID/QRixqWQPCNU5JSkCjrNfOM+aH4Ru/yEA+BsSnBLKQtKbgpI/5D6QydHcWAQiWAk/FMm3UB+VL2KoVVT+rmBYtQEcRvB7IJegKILh9QNLbH3wjYs6SH2XlqlhpiiE/lBr/AM1mp8Kd8Bsz6HJSFLkJ0qFQkKcFr3YAnlG3JswC0gk9q5D/AAjgHNTu/OCmDxvWkhL6U0Km3uw4n5Rr1sxUBujM6XMQUqSy0FiFJruQ4u+3hBkzAO9PqnceB+kZcxyULJWh0zfzA3A2Vt9Yyf01tbhVWOoh3Z+RdhTlBJpgtNEc6SlQKTVKq7X+96czCVghoQZR/wCoARxAqB3fC/dDvicsBFDMDVdNR4iFfN+jk0EzEHU/EFi1XNL2G0d/Q5MLYDF6Zjka17PZAsAOFKk3ekOEuePhUpKiRVIrTu/iOY4PHKSo6hoWWBBsW3BN73NYP5NmnVlILqUslRO5796OzCO09ezVoxdIOi5w8xU6WHkKJcVdAUXqOANQRZ6wLlylJVqQrSTUm6V8CKUVsYf5+bJI0hlFquezXY7224QBT0aJUSNKZZsh3blXaATp7D7W+DJhcWxc4ea/GUfnpV84YMJ0oQ2laJw/VLUrzYFu+BKMmWggpWU+JUOezjug1hZk5DPiENzSqnIabwVg8M0HNJZU0uVMmqawSQOFSosBFuJmqCHnFKXdpaDq2apt5ecWrzBRDSwqYri2lA5l/qYzHLLrnqB3IPwiu5PxchZ+MZZzs5f/AEZxGYsJA7c9SZGIJIkp6spOhKW0q0BM0MBVSoepvRzDoYz1KnLPE6Qe5KS7XvGTB5AlGNm4lSWBI6hn1BSw81aJZohSqAlnLE0eGNMmcB/bloQfzLV2zxJ38zG0b3Cxj8ukMXk6U8dBYeIhaxeClyZkudLIUEqFjqYDx5w35ljJ0o9taV/pKSf+13gJjMIiehSklL0sPQ27oNULbbGD+lUceVpqTLUtI5pCUju+J4tzRGmYuckN1iCifKNNXBQ/zTXkWEDckxK53V6VBMz+nVLc7FMxAO16NaGJWFxZSy5kiaBspKkn/uFvKMkcro5pmczUhIN0BMs//G6H8QAfGDHQnIEzVmbMAKE2Bt5RgzzLCJukAJC1JLA6mahqAKd4EPGWTES0BCGZIDniTeMV7CtGlXR+TMDqTpUS/ZJSd9xyaBua5GdIKJiyCvSymJ3pqUNVxBtOJe/Bj8oxTMYShmZiFjvKlFqxqsxtUJM3LDKnJ1N8RSf+SdIc95aCCF6dR/MonyAFPGL8/HWJUeIB8Rf0aE8Y6chRGrVsNTlmo0FLTAT7hhQrSdSj2Uk6U7lRJZooK/7ATVgkS00q5U5gRLz9VdUoEpv2z6P5xJHSMqIAl1uATR7UgW7CqgliUBIJNkpPqKQxYNGiTLSbhAB77n1eEPET5kwtMLDh9zBjIs8MkiRMPZVVCjVuUdZjNeeob9/5gaiYwaDeb4cEAnaF9R5e/CGcoGj/2Q=="/>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en-US" altLang="en-US"/>
          </a:p>
        </p:txBody>
      </p:sp>
      <p:sp>
        <p:nvSpPr>
          <p:cNvPr id="22534" name="AutoShape 10" descr="data:image/jpeg;base64,/9j/4AAQSkZJRgABAQAAAQABAAD/2wCEAAkGBhQSERUUExQWFRUWGRwYGBcYFxwcFxscGhscGBwbGBgaHCcfGh4jHR8YIC8gIycpLCwsGB4xNTAqNSYrLCkBCQoKDgwOGg8PGiwkHCQsKSksLCwsLCwsLCosKSkpLCwsLCksLCwpKSksLCkpLCwsLCwsLCwsLCwsKSwsKSksLP/AABEIAKABLAMBIgACEQEDEQH/xAAbAAACAwEBAQAAAAAAAAAAAAAFBgIDBAcBAP/EAEAQAAECBAQCCAQFAwMDBQEAAAECEQADITEEBRJBUWEGEyJxgZGh8DKxwdFCUnLh8RQjYgczglOSoiQ0g8LDFv/EABkBAAMBAQEAAAAAAAAAAAAAAAIDBAEABf/EAC4RAAICAgEEAQQBAwQDAAAAAAABAhEDITEEEiJBURMyYYFCcZGhM1Kx0QUUI//aAAwDAQACEQMRAD8AT+j+XmYwch3qDQG4p7sI6Hk3R2XLBViF6yzCpAtUlqwp5JI6pRlKDM5BPyhgVhRICsQqalbAdhVE3qCutDaib7R5Uo7Z6EE2jLj8ykpJVLYJJOlrdm5b05nxijBviVszSUkFQcdohmfY8SAGiGaykz8VLRISlKUSwOyGShyVUDfSGjKMuEtIAFEinF+fMxWqUK9k86iycwJSPL3aoihWaAUHyj7N5RZw9IGgQvbEMumYxRPCM6k39XrHstjQ19/zHpRT3tAdzizUiL+RMaH/AJ49/CKtN298I9B0mz8rxrXerRn2kyeR+3fEE0Pv0i8jcV8PQxFSH/fa9ICMq1IJxvZLV798YjMTvHyDd6c4tbaFyf05JrgNeSojLW4r7/ePJiGIIaIhWlXL5iNCkuCGjpeE1L0zFtUfJTb9oqlEuPL6RZhVd0fGX22AuQ3vlCoPtlKLCe0mi+ThdawT8IuOJpSKsxl6QeBtw4GC8hABSBx/eKMZhNaGdiQ4PA1Ac8Dbxjz4dRWRKXCKpYl2uuQRh0U2rFIOpXhGmeNKfSPMNI0ge6R6KnqU/b4JWuIr0erpdve0UoS9Ty9+ESV2zy4xYUMHNhf7d5hl9qS9sHl36PCd39Iqr75vttEwH29+2iwIpD7WNfkXXcyDN6+6RTMV/A+8WKVsKeP0iIl/xAqP8pHfhEA5i6VO015cI+0R4qgjlJydIxpLkJSMeBvEMRmbijeUDCrx+/Kl4iU9/vjDZTUVsymzdiJOsAuQrY+D1G4doFz8UuSqrEX5K8Dvdo3YOYygPd434rBJUCDYvufntHf6iuLpgtJPZml4CUZemVNmvNLg3QgG47LHTepL84GZvgRKQNcwTFXJYgeGoknjUmJrykoUNAlrIco6xLqQTcoXt3W84HYzLJ00/wBxSEp30kk35wl4p/Bas2Og50ZzXEYgIbSJaXStwns6apU5L1DUCSOMQw3Rw4gGZ/Uguoh+rK7UorUzcAKANAKYJmHUFIJDhnuFDgoRmlzEByqStaiXKjMX6ABgBYQKlTqQ+Li1ZKXls+iSoED4XLqS26DcA8HaC+WZdiG7cwJ4aUue8mz+EbZCQf5HukEpNOcWOKvZD9aZTluUolBkvzJ+JR4qO9XgolTCnd3RFCQ3fyiU1kJc38e/yhcjE29sF5hiqkGBd/fnGjMJupW/H33xmBuLwttpnXZ8o+/4iaVtS37logFPz/iLcPJKlhI3qe56mMeSNeRqi70eN7+UWaW5WjyegoUU7XGzj7xJBe1fpSA+JR4N/DI6j93t4RaA4cV924RA179vZiKTpP8ALd8FKsq/Jytclujgz12vEpCnodrUq0eoINaxCchqjx9kxOpfwkG17R9NlU5+6RZhlOG4RZKmBQ58Io6vSp9jHRdp4pfo5qvI9NFP684KYXC/isduQ4/fujPIkaiKOPny+cAOk2f/APqDhUEhKADMUKOshwOIADU3J5RJPuzPsjz7KYRS36GLEdIMPIV250tJuxIeoZmD7xLB5zInUkzZa2ZwFAmgaqb3JNoRpPRBWJnIVJlFgQpShQN3lhHqujy8JNmdckp7RUhVg1bLFQR3+EFL/wAfBx09h/U2OWY4SoVcC453D98YsXMowfn78/KMXRLpcMQpeHmF1gOlX5ki77akku+4EEJcjSou7g3Nms9fEwWO8fjk5XH5E5I/Hs9lSgkV8axRMXq+kez5rlhb5xdLk6Q5pzO0WLw8pfcyZ+WlweS5TfXgIqXOe3y90j1StVrcPqY9TIapg1UPKXJjt6XBFCOHn7+USta8WTCA44bbxlUSq/7fKCUXLylwDpaRJSztSI+7fKJIltz984I4PBOl1C4Ddxo/n6DnCsueOOOuA4Y3Jg0JtH2nyj2akgkG6bxWXPdDIQ7lYDdckpaqjjSDkoHS5cQASW5+/SDOUYpwUKNRvDU1HgGr2Tny4xTECCU1HsxhxCbRTHgVJbME2WCGZ7jl5RORhkIDV7q0iwIqfm0W6yLECCaR1tFEqY1HI98I3SiKe/KA8qYRGqStXhCpIJfkNomsG2gdmOLr9opm49QDH3WME0klzf2YQ2NPjWvjbzMfavbfSIgkPv3PwiSVB6hi/wB9/vC3NXUjqa4JOD7+nu8GcDhNAD/EanlwAjHluEDhZ4dl7E7nuHz7oMywO6qT6sY8freoS8IMuwY39zMWYYTULWcj6jjs/hAlKSbd/nDEoB6NYnxqfQVPfAfMsPpU4FFehuR3b+EF0PUa7Gb1GL+SKNb3pFhHFu/ceMU6X7/nHyVFNDX69xj0XFS3F7JVKlskp0l/Z7/tGmWrUPmIgFBQ5PY3iBQUFxb3eAk/qeMtSCXjtcHxBllxY+nLxjSoahTw+zR44UK8Kj6xbl+GKXL02+ZMTTyVHy+5DYQ+OGbsFh9KWuOOz24gfOOX5TKGJzGapbFHWqWrn2iAH7gH5R0LpDizLws1SGCtOlJuxUdPxHg9h6wl9CMHLAWxsvQo70o4rasD0FtTyPlsfJJUjqeBziUOylaKD4QQ4blFGZ5nKmJ0laDT4dQfyeF/L+iiJc4TDOXMc2VZKW2rxF4GSeipWEz/AOoKQRqKTYubt3U9X2j0W79gdosZZheozmSE0ClHyUlQYj6x0fNZJ0uO40uP2rHPs7mCTjcLOFVdYlqXSCxffcN3x06bL4b0biI87rMksc4ZPxQxJSi4gSVJ0h1eX2iJdZ5eg/eLZ+HOs6rA057ho8mzwAw98zFkJf7dyf8AghcfnSJCWAH9T9oomYjh8q+A2j7QVX+VomJYFvONXbje9yMdvjSKUyePvvizSBzbj7pHkycLfxFGonblTn8oZU5blpAaXHJrwUrWttgxUfp4mDQTQ93lUD33RRg8PoSBc3PM704C3hEjmMoUMxD0Hxoeintqu0eF1eWWWVQTaPQxQ7Vvkw5vg37Qum/Gm45wMKBDMpOp+fkXcn5t4Qv46SUKIqxqnuPtou6LNKcex8oRngk+4pp+0EssUk0JZQtApS+cSQpiCHpvHqqCjyRt3wMk5BaME8m8asFi3T4RDF1/aHxYElsFm/09iMi86QCQVB4zZ9moljq0uVqYdkfDqt4nhA7KsrSuW5QFF2Lu4IoQfGvjE+bqOzSHYsXcrYMw2c4mWxJ6xAuFVvwVxeHbJMzRORqTaxBuDwMBv/4fEJKkvL6p1EK1uTV/h2+kZOhqyiZMS1jUHiKfeNjNt7NyRpDxjsODLdg8Lz+X2hgnLeU4O1IApVz9928Y32i64I6iPfvaNeEk9YptrnelvOKAl9nPcx5cvZg9l+EEsNvdR98KxF1fUxhHjb0inFByf4A/SHpXLwelASVTSHSh6JFaqao/SKnlAHE5ticQkmXPUk7aAEp7rP6wo5pizPxE6ao/EonuSCw8GApzEMnQrAKmMVuEGiU7tbwH1jcfTRxpP37KnL+xblObY8OozVLQggK1pChZwSdLs4O/CHHB49OJQpFEzQHZ3F6LSd0E+IJqbQz5ahEuWEpACaUA9+sJef4NMjMMJNlAJTNWqUtIoDrS7tzpbgIHLhjPyWpIy/TIJURRQtQ+FPYi6WQX+sa80kOdYsbs3nTy8oHdVva/PugoSjlgp8MlknGVFplMXBrw938Y0SZ70NPlFCVEXDj7c/pFxKZnf6xk3KqkrXyjo0noiuQU9pNvl4biNWFxZUKEA2ZhFCZakW7SeVwPrbaMea45EqX1wd7aUs5N7cgz98K1Pxf6f/Y1Jp2iee4o/wBPOTNKQkoNWCX3AHNwGjm2QKMrFhX5ne+9ajjGudmC1qKtC5q1M+oOkEn8p+EfSLssyTETJ5VOQUJQCLMAbUYePKLccHCLDsZc0zqYQOq1AoLulakqBNHASCVUdxYOLxXh846qR1ahpCAS76uZGpgTcEOHrWBWJlzQQllJmA3S7FO9WaoApxJiUjBLxCm0KRKF3PaVyI3/AGgN6sLuFnLJyp+MlqmEh10JNBVwEuGjsyseqpKADUs5PnSn7xydcqZhEqlqlhY2UR2TsfVmMbej3SwyWlYkKKHop3MvUzJI4A8ah4LPiWblaQvul6OgYjEmYQEhqM/EeNRHsuQE3q3l6x8MQBRI1Hlbz3EVrkqUe0rwHpCEqXavFf5Yl7e9v/B5NxY/UfLy4xWpJVf1t4RaUhI2DeJioznsH+Vt2hsNfYv2wZP5ZHqgO/ujbgwEpM1ZZKQS5sAB2leVIySZJWpvE8AAz/MRZ00ln+gmJS41KlpoNlTEhu6p84m6idyjivcv+B2GF+XoD5iqdjjol6+rf4EuwSDeYRu1kmgpeBEvKpIHaQHFCCGIPDzjrGVYVEiWJaBpSAwH1J3Ju+8A+lWXS1p1KQCeJoW5njFMIqEUojXfs5WrpIvDTR1CiAKFJqg8QU7+XjHRcvzJGPwwmoACg4KTdKhdJNyDRjwbhHOM9yaXLmaVamLaVCvny9YYf9NBpnzUBQUhaAultSFNbahaA6mEVj+pH7ls1K9PgOOBT35cYkD7aNmb4UpOoVBoeD/R4HMTyg8Uo5IqV8kM04NxL0TyLGJDOlJOmYA5ttq7iey/It4xSkGKp8gLSQRQ+3EWRnGIpxsy43ChWKkzhVCVjrA7FJYjUsHY8bc4apeAwU7t9WlRJqaivMcfnCLJxapU5AmFwFBKnY9gliC90kVYw3rn4LDdlKJadXbI64Jqq5ZTva9o7qMSi01wyjppOcafoy4vpCtMyZJ0EqQAXBootRtmtXUecCujmWqQ+ogrWSpTMzkuQONxXeLsXnZnkAdmWPxrGpantpQbnhq50ixAJoSQOCi571Mw8AABE8JNuoL9h5dcsJZliShOm4I9LwL1Ajv9328o15jPSrSnZIFvKMfU8DQttDH215ckvsJ5VhfxvTavmftBSbMCUKUWASkm7fCCSyRfxgQjMyAlOlLAMO0oUForzDNiqTNGkVQoP1n+P6e6keHm6fLlyqXpM9DHkhGNI5LhcEuars07TFyP1ADiW90jo2WyFBCESrhICas9N+BeEbo9iymeUBIWlVdJ4pqCDsRDV0fzIglCqKQoju3aPZyt3+DoqgvlOHxfW6p2uXLKwlipSr/iAJLCvKBczAYiXjML14T2sQ6VAlROkE7mzG2zQS6RdKwEBCFdsEXSVAEWASmru17PArHdIesxWDmEf7QVMUwYElYBZLuOzRjUQv7k6Xpm12nQJqAQQbMx48/H7QCmy1JUQQ7G/EXceEEVZ0izK8h94x4/GS1sUuCHDkAOL8djHndFjzYbTWheeUJrTK0zADVxF6JSVWY9xrGeVNHEN3/SNCUoP5fl9oqyNLaTX9BcFZNOtAd9Q3e/u0bkdHutZczs7t+UAOSondh4PyinLsGFzQHdKe0oO4vQej+UM+ND9i79tfcLA/qV6JMO6fHfm+WbOX8QdleRygNQSAV2e4SeWxZzyJjXPyhKVlQQdKhs1xS3dGvDKDJ4l7938RbOxIZjSv1d/pD5yUV5GQbvQEn5NKJDpUCbUP0eJDKkiiJZJZ6gjfc2jZicUaqLCtya90WycWQQVVG27vXhEP8A7OPu90PqVAPFdHULJCwO0Raw3Dcab8YWcy/0/lgkgByXduTW+g3joGPA0ODYAj/jY+UVuJsskUIJBG4UG+pfxj0l26aJG5JiFkclclHVdpWk0B2B2fcbh+LRuVKUfiVp5D7RrzWQUHWKEUW9aE1LcrxSrCKN1HuAaIs6+nLXv3VhwfetlX9KkcTW5iM1TC4Ai1eC46jvUxBUlIH7+MAqfNsGqCGAw+hLn4jU/QcIE/6hYkIwEw7vLam6Vaqbk0uYuXiFP8Z4/FC904QpeFJcr0rSSCbguPZhGLpJSzLI3peipZYpdtDDlMvFSpc5cwhlMZYBJBKrKqoiodxRoz9Vju0makqQ5ZZU7hgdVmu4a9IESulMxOCwwBlpUUJKlTAo0R2AeyKA9l35wcxXScTpX9s9qyh+UsCbbG4O47oukqDqxbz/AAJVpWASUhiAognhUDjt3wM/0/xhRmGkWXrQRwIcguLVSIJnFqmT9CFMEI7RDGpPob1FYU8mWqRiySohUuYdRCu2GJc1+IEOCL1jVHvhKL+DG+07XPQFAg2N/uecL85JQSk7Ur8/KJDMFt8arA/Ed/2iiYsqPaJJs57vpE3SdM8NpytEuXIp8LZ6J49iIrmb+/YiIT3+6x8kF/t5RfURGyjGZIZ4dNFDf1aMMrD46UNCSphaiT5Ex0CVhAiWG5PXlGchjxh6nquTO1x2nQEwWVIQuorsawQnZZR0hxvxruPGIpZaHsRbveNeVYklNdqfN4XSjxwbdsW54KFFJFvltEBOfj7+UFM/AK0tuPlSBYligv8Aw8TujfZXjMwTKQVqsA/C23nSEjM+kJnK7RITQBA+G3qfdIPzejq8ZiKkpkoZPEqNmQk1qdzuaQ35N0GkJZKJaKUUuijzAJfxUN3EHCCSscmkc56JZYozOuKWS2kUu9CfAb98GM7y5QWJ0oOqgUNjUVjosvotpc6dSeAoR3cRs3fEzkUhQZ0+ffd4VJtytlCdnJZOOQmUuYQVajpINTdyCfUnlFOfrInyl/gAYkFk6idSgVANVxHUR/p3hkqUspu7v8PM1pFQ6JSkyipSXluQpLBhLFEzEjlUk7pJgo86Mk6AeWZwmdtpVdnB50I4OHghqHHy/iMOY9ApmGX1uFW4DuhbkMSLNsfqI2Jrdq93CAlH5J5Knovl4hI/FFyMajdXpSM6JoAuPIeUWqxIIYEOeyABuaUMSuNv7X/cNOthvICAlU1VEkvwLWHp6tBqYrTLWpXxqcq5FmCe5Ip5mMGBkupMtPwywFK4U+EebHwjdnSwiUol3AcXsxrHqdqjSFc+RjzHMepEtg5UoIAcuyikFmBqA55bxNOJBBKGWK6dJpQkejX35ws57ilLxGGlhX9pU5MucEqGplaSmVMF0BTKLPVm2hnwM2XMCuqI0yz1ZCQyQUgUAaqaguOcQdZilkrt9FOJqPIt57JxSynRqDGoAT41VyZm5wXyuZMEsJmjtNU6S3ytG9WGLDn7+XzERJvezny48iP/ACiOUsk//n2DW4rdkMRP/tKHBKtuT2ivLJ+lan+FWnUNgdND9PGI4z/amDgCnZw4cVAeAS82UDLQkl50+TLcB+wGVMYMXdPKg1F6R6nTwlHGozI8jUp6D2a4Sh8i/k5hclSwQxLqFD2jt96Q4Tkkgg1IFeaSeyp/Q8xCni5aUTVBQvveoLG3Ijyguoj3Y79oXB1KiH9MOZ8+YivqQ+/n84sUhD09HHziJltufneJYtr2xkknwRYP94RulGepmKMsrKUJPwBIBWRxL22h6lYdS+ym5B2oOZi/A/6fyJQM2d2yAVEqPAOT3CLIJ8syNLbEXKscg4aSFJckiXW7odieQvZjFGLxYlzDLkDtqHaqdPeftxjpiOikuZomTkJCFalJDMUOBocixIc8qCIy+guEQ5QCXqSSSS+7wuX3FUZaFbo3lnVoY1UaqJ3elOUCOlXReYZon4f47lNHJH4k7d/hxjqEvJ0CktA5Eig5qPCNGIyRKJSlpGtSFBZLVUEkhaQP0uw5DeDgt2DKdHFMBnWIlTR1yplKKQoGoDWBoC30hvw+OE1AWDQ8bgs7HnaHDNMkQqw1JNRRwQajzp5wqTMr/p3Kfg/EN0gbg7gPDZQ1aJHJSe1RETPYj1Ki9OMfEwbyXKXAWoOOH3MAnZlfAUkzdUtL35xhmqrt4xsUtj79IxYiaHhkaOkmZZM0JcXv894nl62BL3J7oHpngFR990XSXKWNBf8AaMkgFySzdNH4cIEByQkM6qP9WNOzSCuZYgBLPw+kZMslFUx9wyQ43N6eUAkgw1gMNpAaildlPFIrrUOBAoDxUeENGCkBCQmxHC3Gg2G3dCnluNC52p+yFaE/pTR/EurxMNutwQ/aBDcOVef1gpPWgo8k8RN06dgTpPiD9REUVQXqDxqO/f0gZmeNqOIKTzuxccni8qJAFtvKI+rzLBj76sbiXfKizXLBLJA2BYUP0i+Xikrd9x38anygIccldJYUo10rCXQ+xDkamPDhFWTLmlP919QSnVVhqdzpRUJoWNbgR50eo6lxeRpJfBS4Q4CmDopUk1Ke0jmgltP/AANO5oW88yzql6gOwq3I/aCWeT1SzInJHaStmf4kqul+bN3kRuzJKZ8oEF0rTqSdweLbVv4x6/3wTJJadCilnsI1YYArTYAOo0aiQ3zLxiFCUm7sWpGmUstMVagQKPVV/mIRix3lX4McvGhwyFI0OVdpR1LahD/CCSKEJ0hr0i3MZXwVcFSRWouSflA3K59EjVpSnshh2lq3YmgHFXxKIJcBo3ZrMQnSDdA1tUmp0h3NfxNFctWFDdI5pm3XLxRSpXwLJQpKQkpFwkBN2mNMcvUPvDn0QRpwKphvM1zK7CqEjySPTnCXmGIXOxakyBqVXUr8KLAKWdmDkbnTD9JkCVhuqS7JlADagITbianxMDC3sZlaSoNTVUSNwB6JjFh16usH+Wn/AMKNF5m6ZrH82odxp8yIHSMRpmTP8Z3/AOaT6Q0mezHNxbmYNlykr8U9lXor0Mc6mSZs/FyxLRM2UVS06pqJb/3FhKbq1FAStwQUgbPDbjp2kngkzUeBCiA3gmM3QLCTBjJqysJSiWlIASNShOaYNShcpKaPZxVnEC3tBw4bOi47DunUn4kOQHoXqU9xpXkkwn54kN1gGoAvXhUEHgRYjlDmujqN9g9Egczx4wn47FS1FYExCkLfUElwhRo54A7+cavKLQEuQaFpJsx5Wjzx/aIJmFmWKhwT3d3h6RvyXCCbNSNhU/QHvMSxXoJ7DeRZdpRqNSQD3cB5xdnE7WqVh76y6/0IIUfBR0p8YIdYHUBsQD6GAGAafPxKz8KWkI2pdRB27Tl4olNQj3P0bGOw7NxxBLCr17n9/SkZxjVMKHlttf5HwMDstxhBVLmfEiimFCDUKAqz8qd0QmZiqSJgnNqC3YH8KgClibkl6AUJPCPGlDqJyc4y16/ZX3QSqhiQnWlwdxZ2oR84swwIDHdcxu5yRC1kCZs0pWVlCNTpQCdRCTdSlbFWzdq5Z2gvm+PElKFmyV17nAMephn3quWtMmmq2TOGbVL2HaR3G48DTuKYWszkMr9QtvwMMsvE65SZgqsMum7/ABC/CngIEZ5LBAI2L+BatvbxXB+hORexNlS9J0n8JI4UFvSHTDqHVpbgGhYweHC8Qx/El/EEPtzEMMqToVpFiHHnUd0LdWbEhOmsD78oCzZgff0gjmi2G/7ecAFkk+zBxVC5O2Skmvzp4UjXNBTLJSCWvw4xkw01oM4KeCADu784CRtCyubqLmp92jfLxXUYaZN/Ex08daywbuFfARmxMtllN6sIzdJsQ4lyhZLrV3kaUCnJz4wBq26CvRNm0Ks7O0PqZIYbtTvH5Tyjm3R2Z2gL+PIGsdGy9wNKr7cx943+CYxLyYu9IZhQpKnpY94OoH5g9wjdhp6VJvsQWvUVrze8CumKih0KsWWk+I1J+Sh4xHIp/wDamK4JanE6RCepw/Wx9v7RuOThKynDZDikpSjr0JQhgCKqaw/CHLabmDGCwK5YrOVMDNVIBpZ2+cHFYdOktsDY8ePkImjSQSBuI8+fTZp6lJfop+pFcC50mUEy0VsoGt/iT+8EMEoDsfhmVTyXuB+qpHMHjAvpw5lHSbMfI/uILYAJmI0vsDS43BfiL+zHp4oKEUn6J5O2LufYQoWFAUVfhqG3jGOWr+2S95l/01/+sNmY4QzpSkK/3EgPzI+FaeSrcjCHOxuiUQfwTA45HV+8FCKUnIXMYsjnhKwTXShLcnFYX+luaTlY4olnSDJlAq3DlSqDj2xBWXMASSPy0O1r90CM3D4t7f25RH/bHN92govtZVhVLw8wpkkadIKgqrqLuom5UYOZfj8aUomaUlCaKUEFQUHqFAF2+GorSA8lGqeoNcJFe4H6w7ZIsCQsD8yQH4OAfR46PBvINxGInHUkzJaRQgKlzdSCK301FAN4w4zEzklR1yjqmdYop1ChukBQ7ILNqL0joKy5P77PuIHYxIWlaXvrHpB38GNHNsXmalFQo6lhQ0lxU6fb8YPdFMcn+oxSk9oBaZSALnq0mWG2qR6wBzlbYtGmWVrUpJKQpKNRSxJ1KoCSlzGToRn8jCoM6cogsyUipJcqJSHqwo5pW8CopysKvF0dNGaYgamlqmHggAS08gtZGojdVRC9mpKlFc3ClKvzpVLJ4VSDUQaynpJLxEorA6sOwK0K0nf4yEgsOFOZgLnilpU0wAglkruxuwWwUHH4VeBgmwGnewNhppClJJoGZ+BAZ/Jn7od+jUgIllZYKXUPSgsA/E18YWcoy3rcRp/AEgra9NR0jmQwbnBzpGqVKSNcqXrI7KS5mACyuz8DDnCscKezmy/E5sE9cQahAJBDKCkFqjZ0qv8A4wO6N4xEvCFSwaqDs5JKqCgNd3arQFm5diJqpYSP9yWrSFqDiV2QoqWz6AVS2BBNaUMMmT5YMOkailS2YKAICQLJSDbiTcmpZmG5e1rtY3HFvZiz/NZCU6jqRNFEVEuYe07aaqIF6+YeMkrMJOKxC1LJUlwkBBJlkJDdoJGrdwaDjapTGz5KXUkIQo/iEpKld5cesAsxmKUklZx0xJuFmXh5O96ClruImjjUYdieh/artjxlqEuCGAYMQzNZqUIYBiGo0BuluM1yFgbFX0IgH0b6RGWdK2GHbSGKlBBNQQpVSmjMkBLqS0eZrj3RNf4NTpOxcBN2Zmh3TY441USbN3PTG3ofN/8AToWrdh3mlvKNGIwwdSDa6RxQqnoSR5Qp9Bs9SkJRMmIQiWg/EoDtKI+kOOJxCJqQqUtC1JcjSoOoGikjYuLf5BPOH+wXtCMpPVz0HgvST+rs19PSGNSqg7iF7pEoalqFa60ni/aHqBBtKwpIUDQgEHkQ8dPkBcAvNFF/2jAjCBVSS8bc1l0cmj0ECkz2pDPQsmZWlTHzglKSyXePJ2HCmILER4+hCnrzhTGArCDVNc7X8e7lAXMZuqZMW9CWB7qCDBmaJJIoVFh438g/lAfEo7AEYwoBPJZZUpLHSWGnwDQ/5VjNaSicCmYijjfgQ145vk006ZZTcEjhuYcldKESiEkGYv8AKgOQO+38xy4Nk6YT6UZf1uGVXWpLtZ4WujanlqFy6Kd5H2hmwuddY4/p5yXoSU0ruTCQMWuVPmplsRq8t9ucEYzomGxAdQf8MVycUEy0l31JKTwdJ4wiDPJlR1pGoV0pOru1EWilSppGlBmzAkOU9WACz1UQxNXrAnJjL0lm6pKmvcfSPui2bJARqfURRt4WcTmGKEpRXLAS1LuGFgxgh0UxoTqm07IASTYAByX2uY42vY+4tOoBSaLFRzBul+dPEvHNOm2C0zDMTVE0PayhRQPCresPuX5mpYC5h0hTFIVQDvB+JTEOIH9OMtC5CmD/AIgP8g5cUrqFFcaHaMWma9iFlWaKR2SCUt4gHhxZ42YvHSipMzWKISkhi/ZDWgbhpL1TcVFaHap5tBbCygSJiACD8SOI3ArRQ9Y5I5pFOTzSVFRuXJr6U4Q05JiGSRaoLeMUSujcmcjXh1CWv8hfT+0acPkOIRTQDzCqescaGV5gQS0UTsUUJJN2bxNLREZbOOyU81Lp4sC8THRzVqVNnOwskaUpArVarcbQVgtHOemeHRNRMJBdCVqHelL0PAqKA3IQz9HMokYbCSlKkJRMKKmYEmYd3eukG4QLA1rAPPuk+ClF0Spk4pT/AG1EqMouyXcmgBoABfZ4xDpCqZLT1ylKUwchJqRUjQKhqDUWrtC5uXsohUVQYzzpS4+IhFuJPJMZMlzQzpKkzAwSQE8WqQ53Yu3CsDZUxMxQ1nQAXSki5vU1cwSACZqU1HWlIYCu7t5wMFQGSQz4fMBgsMZkztTJhdCGqWAAflv3QRl5cZGHnYmcdWJmIUSf+mFDSAO56nkIH5ng5X9TKlOVzFTElXBKEV0jmoip4epnpCvXhsTpqyZiTxCk1Yt59zQ4SAek+eDD4iSFfCMKQVF7goNxuQD5Qvzelilk6ULO4cgGtqHeLum6kzZqTuESlJ8UPXzjJkGPRKWrWlyQCks7KAarA08IFwTYxZGlRXOxU5TNLZ/zG/kPrGOevUXm4cIIuoalHvGsqbwhwwHS6SUhK5RQUDSPxJpxIDjyasQObyFpJKxrUR2dSSNLva4IEH2Ix5ZArLc3lqCpSSCQPhUGVweo25cYfej+Z6sOhzrSEsRf4VWbekc8zORKmYgdXQFJN+0lQSTQ34Qx5EtSJJllTlKlAE7P3QEY0zZTVbD09cuROQkJTLQtwhSQAUEji1QYonZg8zqpksInispY+CZwfnAvG4rrcOlJH+Pi6gG7mjJjcwK8PhFqqoIu9QUnQT6esNYpPRnxuPM4K6xIStJU4Zu8eB7XPtQVyTtYaUd9IHOlPpAPNVhU7rE7ivNhvBfJf/bS3c0PzYRzMRnzTtJ5iAgTwaCeYHq1Hgb8PGMBm8IIE3y0qLl4hjSQgJNSfnwjbIFIG5niWmPtLAA/Ur7CEthGPFTAVsLSwR/yID/QRixqWQPCNU5JSkCjrNfOM+aH4Ru/yEA+BsSnBLKQtKbgpI/5D6QydHcWAQiWAk/FMm3UB+VL2KoVVT+rmBYtQEcRvB7IJegKILh9QNLbH3wjYs6SH2XlqlhpiiE/lBr/AM1mp8Kd8Bsz6HJSFLkJ0qFQkKcFr3YAnlG3JswC0gk9q5D/AAjgHNTu/OCmDxvWkhL6U0Km3uw4n5Rr1sxUBujM6XMQUqSy0FiFJruQ4u+3hBkzAO9PqnceB+kZcxyULJWh0zfzA3A2Vt9Yyf01tbhVWOoh3Z+RdhTlBJpgtNEc6SlQKTVKq7X+96czCVghoQZR/wCoARxAqB3fC/dDvicsBFDMDVdNR4iFfN+jk0EzEHU/EFi1XNL2G0d/Q5MLYDF6Zjka17PZAsAOFKk3ekOEuePhUpKiRVIrTu/iOY4PHKSo6hoWWBBsW3BN73NYP5NmnVlILqUslRO5796OzCO09ezVoxdIOi5w8xU6WHkKJcVdAUXqOANQRZ6wLlylJVqQrSTUm6V8CKUVsYf5+bJI0hlFquezXY7224QBT0aJUSNKZZsh3blXaATp7D7W+DJhcWxc4ea/GUfnpV84YMJ0oQ2laJw/VLUrzYFu+BKMmWggpWU+JUOezjug1hZk5DPiENzSqnIabwVg8M0HNJZU0uVMmqawSQOFSosBFuJmqCHnFKXdpaDq2apt5ecWrzBRDSwqYri2lA5l/qYzHLLrnqB3IPwiu5PxchZ+MZZzs5f/AEZxGYsJA7c9SZGIJIkp6spOhKW0q0BM0MBVSoepvRzDoYz1KnLPE6Qe5KS7XvGTB5AlGNm4lSWBI6hn1BSw81aJZohSqAlnLE0eGNMmcB/bloQfzLV2zxJ38zG0b3Cxj8ukMXk6U8dBYeIhaxeClyZkudLIUEqFjqYDx5w35ljJ0o9taV/pKSf+13gJjMIiehSklL0sPQ27oNULbbGD+lUceVpqTLUtI5pCUju+J4tzRGmYuckN1iCifKNNXBQ/zTXkWEDckxK53V6VBMz+nVLc7FMxAO16NaGJWFxZSy5kiaBspKkn/uFvKMkcro5pmczUhIN0BMs//G6H8QAfGDHQnIEzVmbMAKE2Bt5RgzzLCJukAJC1JLA6mahqAKd4EPGWTES0BCGZIDniTeMV7CtGlXR+TMDqTpUS/ZJSd9xyaBua5GdIKJiyCvSymJ3pqUNVxBtOJe/Bj8oxTMYShmZiFjvKlFqxqsxtUJM3LDKnJ1N8RSf+SdIc95aCCF6dR/MonyAFPGL8/HWJUeIB8Rf0aE8Y6chRGrVsNTlmo0FLTAT7hhQrSdSj2Uk6U7lRJZooK/7ATVgkS00q5U5gRLz9VdUoEpv2z6P5xJHSMqIAl1uATR7UgW7CqgliUBIJNkpPqKQxYNGiTLSbhAB77n1eEPET5kwtMLDh9zBjIs8MkiRMPZVVCjVuUdZjNeeob9/5gaiYwaDeb4cEAnaF9R5e/CGcoGj/2Q=="/>
          <p:cNvSpPr>
            <a:spLocks noChangeAspect="1" noChangeArrowheads="1"/>
          </p:cNvSpPr>
          <p:nvPr/>
        </p:nvSpPr>
        <p:spPr bwMode="auto">
          <a:xfrm>
            <a:off x="765175" y="465138"/>
            <a:ext cx="304800" cy="304800"/>
          </a:xfrm>
          <a:prstGeom prst="rect">
            <a:avLst/>
          </a:prstGeom>
          <a:noFill/>
          <a:ln w="9525">
            <a:noFill/>
            <a:miter lim="800000"/>
            <a:headEnd/>
            <a:tailEnd/>
          </a:ln>
        </p:spPr>
        <p:txBody>
          <a:bodyPr/>
          <a:lstStyle/>
          <a:p>
            <a:endParaRPr lang="en-US" altLang="en-US"/>
          </a:p>
        </p:txBody>
      </p:sp>
      <p:sp>
        <p:nvSpPr>
          <p:cNvPr id="22535" name="AutoShape 12" descr="data:image/jpeg;base64,/9j/4AAQSkZJRgABAQAAAQABAAD/2wCEAAkGBhQSERUUExQWFRUWGRwYGBcYFxwcFxscGhscGBwbGBgaHCcfGh4jHR8YIC8gIycpLCwsGB4xNTAqNSYrLCkBCQoKDgwOGg8PGiwkHCQsKSksLCwsLCwsLCosKSkpLCwsLCksLCwpKSksLCkpLCwsLCwsLCwsLCwsKSwsKSksLP/AABEIAKABLAMBIgACEQEDEQH/xAAbAAACAwEBAQAAAAAAAAAAAAAFBgIDBAcBAP/EAEAQAAECBAQCCAQFAwMDBQEAAAECEQADITEEBRJBUWEGEyJxgZGh8DKxwdFCUnLh8RQjYgczglOSoiQ0g8LDFv/EABkBAAMBAQEAAAAAAAAAAAAAAAIDBAEABf/EAC4RAAICAgEEAQQBAwQDAAAAAAABAhEDITEEEiJBURMyYYFCcZGhM1Kx0QUUI//aAAwDAQACEQMRAD8AT+j+XmYwch3qDQG4p7sI6Hk3R2XLBViF6yzCpAtUlqwp5JI6pRlKDM5BPyhgVhRICsQqalbAdhVE3qCutDaib7R5Uo7Z6EE2jLj8ykpJVLYJJOlrdm5b05nxijBviVszSUkFQcdohmfY8SAGiGaykz8VLRISlKUSwOyGShyVUDfSGjKMuEtIAFEinF+fMxWqUK9k86iycwJSPL3aoihWaAUHyj7N5RZw9IGgQvbEMumYxRPCM6k39XrHstjQ19/zHpRT3tAdzizUiL+RMaH/AJ49/CKtN298I9B0mz8rxrXerRn2kyeR+3fEE0Pv0i8jcV8PQxFSH/fa9ICMq1IJxvZLV798YjMTvHyDd6c4tbaFyf05JrgNeSojLW4r7/ePJiGIIaIhWlXL5iNCkuCGjpeE1L0zFtUfJTb9oqlEuPL6RZhVd0fGX22AuQ3vlCoPtlKLCe0mi+ThdawT8IuOJpSKsxl6QeBtw4GC8hABSBx/eKMZhNaGdiQ4PA1Ac8Dbxjz4dRWRKXCKpYl2uuQRh0U2rFIOpXhGmeNKfSPMNI0ge6R6KnqU/b4JWuIr0erpdve0UoS9Ty9+ESV2zy4xYUMHNhf7d5hl9qS9sHl36PCd39Iqr75vttEwH29+2iwIpD7WNfkXXcyDN6+6RTMV/A+8WKVsKeP0iIl/xAqP8pHfhEA5i6VO015cI+0R4qgjlJydIxpLkJSMeBvEMRmbijeUDCrx+/Kl4iU9/vjDZTUVsymzdiJOsAuQrY+D1G4doFz8UuSqrEX5K8Dvdo3YOYygPd434rBJUCDYvufntHf6iuLpgtJPZml4CUZemVNmvNLg3QgG47LHTepL84GZvgRKQNcwTFXJYgeGoknjUmJrykoUNAlrIco6xLqQTcoXt3W84HYzLJ00/wBxSEp30kk35wl4p/Bas2Og50ZzXEYgIbSJaXStwns6apU5L1DUCSOMQw3Rw4gGZ/Uguoh+rK7UorUzcAKANAKYJmHUFIJDhnuFDgoRmlzEByqStaiXKjMX6ABgBYQKlTqQ+Li1ZKXls+iSoED4XLqS26DcA8HaC+WZdiG7cwJ4aUue8mz+EbZCQf5HukEpNOcWOKvZD9aZTluUolBkvzJ+JR4qO9XgolTCnd3RFCQ3fyiU1kJc38e/yhcjE29sF5hiqkGBd/fnGjMJupW/H33xmBuLwttpnXZ8o+/4iaVtS37logFPz/iLcPJKlhI3qe56mMeSNeRqi70eN7+UWaW5WjyegoUU7XGzj7xJBe1fpSA+JR4N/DI6j93t4RaA4cV924RA179vZiKTpP8ALd8FKsq/Jytclujgz12vEpCnodrUq0eoINaxCchqjx9kxOpfwkG17R9NlU5+6RZhlOG4RZKmBQ58Io6vSp9jHRdp4pfo5qvI9NFP684KYXC/isduQ4/fujPIkaiKOPny+cAOk2f/APqDhUEhKADMUKOshwOIADU3J5RJPuzPsjz7KYRS36GLEdIMPIV250tJuxIeoZmD7xLB5zInUkzZa2ZwFAmgaqb3JNoRpPRBWJnIVJlFgQpShQN3lhHqujy8JNmdckp7RUhVg1bLFQR3+EFL/wAfBx09h/U2OWY4SoVcC453D98YsXMowfn78/KMXRLpcMQpeHmF1gOlX5ki77akku+4EEJcjSou7g3Nms9fEwWO8fjk5XH5E5I/Hs9lSgkV8axRMXq+kez5rlhb5xdLk6Q5pzO0WLw8pfcyZ+WlweS5TfXgIqXOe3y90j1StVrcPqY9TIapg1UPKXJjt6XBFCOHn7+USta8WTCA44bbxlUSq/7fKCUXLylwDpaRJSztSI+7fKJIltz984I4PBOl1C4Ddxo/n6DnCsueOOOuA4Y3Jg0JtH2nyj2akgkG6bxWXPdDIQ7lYDdckpaqjjSDkoHS5cQASW5+/SDOUYpwUKNRvDU1HgGr2Tny4xTECCU1HsxhxCbRTHgVJbME2WCGZ7jl5RORhkIDV7q0iwIqfm0W6yLECCaR1tFEqY1HI98I3SiKe/KA8qYRGqStXhCpIJfkNomsG2gdmOLr9opm49QDH3WME0klzf2YQ2NPjWvjbzMfavbfSIgkPv3PwiSVB6hi/wB9/vC3NXUjqa4JOD7+nu8GcDhNAD/EanlwAjHluEDhZ4dl7E7nuHz7oMywO6qT6sY8freoS8IMuwY39zMWYYTULWcj6jjs/hAlKSbd/nDEoB6NYnxqfQVPfAfMsPpU4FFehuR3b+EF0PUa7Gb1GL+SKNb3pFhHFu/ceMU6X7/nHyVFNDX69xj0XFS3F7JVKlskp0l/Z7/tGmWrUPmIgFBQ5PY3iBQUFxb3eAk/qeMtSCXjtcHxBllxY+nLxjSoahTw+zR44UK8Kj6xbl+GKXL02+ZMTTyVHy+5DYQ+OGbsFh9KWuOOz24gfOOX5TKGJzGapbFHWqWrn2iAH7gH5R0LpDizLws1SGCtOlJuxUdPxHg9h6wl9CMHLAWxsvQo70o4rasD0FtTyPlsfJJUjqeBziUOylaKD4QQ4blFGZ5nKmJ0laDT4dQfyeF/L+iiJc4TDOXMc2VZKW2rxF4GSeipWEz/AOoKQRqKTYubt3U9X2j0W79gdosZZheozmSE0ClHyUlQYj6x0fNZJ0uO40uP2rHPs7mCTjcLOFVdYlqXSCxffcN3x06bL4b0biI87rMksc4ZPxQxJSi4gSVJ0h1eX2iJdZ5eg/eLZ+HOs6rA057ho8mzwAw98zFkJf7dyf8AghcfnSJCWAH9T9oomYjh8q+A2j7QVX+VomJYFvONXbje9yMdvjSKUyePvvizSBzbj7pHkycLfxFGonblTn8oZU5blpAaXHJrwUrWttgxUfp4mDQTQ93lUD33RRg8PoSBc3PM704C3hEjmMoUMxD0Hxoeintqu0eF1eWWWVQTaPQxQ7Vvkw5vg37Qum/Gm45wMKBDMpOp+fkXcn5t4Qv46SUKIqxqnuPtou6LNKcex8oRngk+4pp+0EssUk0JZQtApS+cSQpiCHpvHqqCjyRt3wMk5BaME8m8asFi3T4RDF1/aHxYElsFm/09iMi86QCQVB4zZ9moljq0uVqYdkfDqt4nhA7KsrSuW5QFF2Lu4IoQfGvjE+bqOzSHYsXcrYMw2c4mWxJ6xAuFVvwVxeHbJMzRORqTaxBuDwMBv/4fEJKkvL6p1EK1uTV/h2+kZOhqyiZMS1jUHiKfeNjNt7NyRpDxjsODLdg8Lz+X2hgnLeU4O1IApVz9928Y32i64I6iPfvaNeEk9YptrnelvOKAl9nPcx5cvZg9l+EEsNvdR98KxF1fUxhHjb0inFByf4A/SHpXLwelASVTSHSh6JFaqao/SKnlAHE5ticQkmXPUk7aAEp7rP6wo5pizPxE6ao/EonuSCw8GApzEMnQrAKmMVuEGiU7tbwH1jcfTRxpP37KnL+xblObY8OozVLQggK1pChZwSdLs4O/CHHB49OJQpFEzQHZ3F6LSd0E+IJqbQz5ahEuWEpACaUA9+sJef4NMjMMJNlAJTNWqUtIoDrS7tzpbgIHLhjPyWpIy/TIJURRQtQ+FPYi6WQX+sa80kOdYsbs3nTy8oHdVva/PugoSjlgp8MlknGVFplMXBrw938Y0SZ70NPlFCVEXDj7c/pFxKZnf6xk3KqkrXyjo0noiuQU9pNvl4biNWFxZUKEA2ZhFCZakW7SeVwPrbaMea45EqX1wd7aUs5N7cgz98K1Pxf6f/Y1Jp2iee4o/wBPOTNKQkoNWCX3AHNwGjm2QKMrFhX5ne+9ajjGudmC1qKtC5q1M+oOkEn8p+EfSLssyTETJ5VOQUJQCLMAbUYePKLccHCLDsZc0zqYQOq1AoLulakqBNHASCVUdxYOLxXh846qR1ahpCAS76uZGpgTcEOHrWBWJlzQQllJmA3S7FO9WaoApxJiUjBLxCm0KRKF3PaVyI3/AGgN6sLuFnLJyp+MlqmEh10JNBVwEuGjsyseqpKADUs5PnSn7xydcqZhEqlqlhY2UR2TsfVmMbej3SwyWlYkKKHop3MvUzJI4A8ah4LPiWblaQvul6OgYjEmYQEhqM/EeNRHsuQE3q3l6x8MQBRI1Hlbz3EVrkqUe0rwHpCEqXavFf5Yl7e9v/B5NxY/UfLy4xWpJVf1t4RaUhI2DeJioznsH+Vt2hsNfYv2wZP5ZHqgO/ujbgwEpM1ZZKQS5sAB2leVIySZJWpvE8AAz/MRZ00ln+gmJS41KlpoNlTEhu6p84m6idyjivcv+B2GF+XoD5iqdjjol6+rf4EuwSDeYRu1kmgpeBEvKpIHaQHFCCGIPDzjrGVYVEiWJaBpSAwH1J3Ju+8A+lWXS1p1KQCeJoW5njFMIqEUojXfs5WrpIvDTR1CiAKFJqg8QU7+XjHRcvzJGPwwmoACg4KTdKhdJNyDRjwbhHOM9yaXLmaVamLaVCvny9YYf9NBpnzUBQUhaAultSFNbahaA6mEVj+pH7ls1K9PgOOBT35cYkD7aNmb4UpOoVBoeD/R4HMTyg8Uo5IqV8kM04NxL0TyLGJDOlJOmYA5ttq7iey/It4xSkGKp8gLSQRQ+3EWRnGIpxsy43ChWKkzhVCVjrA7FJYjUsHY8bc4apeAwU7t9WlRJqaivMcfnCLJxapU5AmFwFBKnY9gliC90kVYw3rn4LDdlKJadXbI64Jqq5ZTva9o7qMSi01wyjppOcafoy4vpCtMyZJ0EqQAXBootRtmtXUecCujmWqQ+ogrWSpTMzkuQONxXeLsXnZnkAdmWPxrGpantpQbnhq50ixAJoSQOCi571Mw8AABE8JNuoL9h5dcsJZliShOm4I9LwL1Ajv9328o15jPSrSnZIFvKMfU8DQttDH215ckvsJ5VhfxvTavmftBSbMCUKUWASkm7fCCSyRfxgQjMyAlOlLAMO0oUForzDNiqTNGkVQoP1n+P6e6keHm6fLlyqXpM9DHkhGNI5LhcEuars07TFyP1ADiW90jo2WyFBCESrhICas9N+BeEbo9iymeUBIWlVdJ4pqCDsRDV0fzIglCqKQoju3aPZyt3+DoqgvlOHxfW6p2uXLKwlipSr/iAJLCvKBczAYiXjML14T2sQ6VAlROkE7mzG2zQS6RdKwEBCFdsEXSVAEWASmru17PArHdIesxWDmEf7QVMUwYElYBZLuOzRjUQv7k6Xpm12nQJqAQQbMx48/H7QCmy1JUQQ7G/EXceEEVZ0izK8h94x4/GS1sUuCHDkAOL8djHndFjzYbTWheeUJrTK0zADVxF6JSVWY9xrGeVNHEN3/SNCUoP5fl9oqyNLaTX9BcFZNOtAd9Q3e/u0bkdHutZczs7t+UAOSondh4PyinLsGFzQHdKe0oO4vQej+UM+ND9i79tfcLA/qV6JMO6fHfm+WbOX8QdleRygNQSAV2e4SeWxZzyJjXPyhKVlQQdKhs1xS3dGvDKDJ4l7938RbOxIZjSv1d/pD5yUV5GQbvQEn5NKJDpUCbUP0eJDKkiiJZJZ6gjfc2jZicUaqLCtya90WycWQQVVG27vXhEP8A7OPu90PqVAPFdHULJCwO0Raw3Dcab8YWcy/0/lgkgByXduTW+g3joGPA0ODYAj/jY+UVuJsskUIJBG4UG+pfxj0l26aJG5JiFkclclHVdpWk0B2B2fcbh+LRuVKUfiVp5D7RrzWQUHWKEUW9aE1LcrxSrCKN1HuAaIs6+nLXv3VhwfetlX9KkcTW5iM1TC4Ai1eC46jvUxBUlIH7+MAqfNsGqCGAw+hLn4jU/QcIE/6hYkIwEw7vLam6Vaqbk0uYuXiFP8Z4/FC904QpeFJcr0rSSCbguPZhGLpJSzLI3peipZYpdtDDlMvFSpc5cwhlMZYBJBKrKqoiodxRoz9Vju0makqQ5ZZU7hgdVmu4a9IESulMxOCwwBlpUUJKlTAo0R2AeyKA9l35wcxXScTpX9s9qyh+UsCbbG4O47oukqDqxbz/AAJVpWASUhiAognhUDjt3wM/0/xhRmGkWXrQRwIcguLVSIJnFqmT9CFMEI7RDGpPob1FYU8mWqRiySohUuYdRCu2GJc1+IEOCL1jVHvhKL+DG+07XPQFAg2N/uecL85JQSk7Ur8/KJDMFt8arA/Ed/2iiYsqPaJJs57vpE3SdM8NpytEuXIp8LZ6J49iIrmb+/YiIT3+6x8kF/t5RfURGyjGZIZ4dNFDf1aMMrD46UNCSphaiT5Ex0CVhAiWG5PXlGchjxh6nquTO1x2nQEwWVIQuorsawQnZZR0hxvxruPGIpZaHsRbveNeVYklNdqfN4XSjxwbdsW54KFFJFvltEBOfj7+UFM/AK0tuPlSBYligv8Aw8TujfZXjMwTKQVqsA/C23nSEjM+kJnK7RITQBA+G3qfdIPzejq8ZiKkpkoZPEqNmQk1qdzuaQ35N0GkJZKJaKUUuijzAJfxUN3EHCCSscmkc56JZYozOuKWS2kUu9CfAb98GM7y5QWJ0oOqgUNjUVjosvotpc6dSeAoR3cRs3fEzkUhQZ0+ffd4VJtytlCdnJZOOQmUuYQVajpINTdyCfUnlFOfrInyl/gAYkFk6idSgVANVxHUR/p3hkqUspu7v8PM1pFQ6JSkyipSXluQpLBhLFEzEjlUk7pJgo86Mk6AeWZwmdtpVdnB50I4OHghqHHy/iMOY9ApmGX1uFW4DuhbkMSLNsfqI2Jrdq93CAlH5J5Knovl4hI/FFyMajdXpSM6JoAuPIeUWqxIIYEOeyABuaUMSuNv7X/cNOthvICAlU1VEkvwLWHp6tBqYrTLWpXxqcq5FmCe5Ip5mMGBkupMtPwywFK4U+EebHwjdnSwiUol3AcXsxrHqdqjSFc+RjzHMepEtg5UoIAcuyikFmBqA55bxNOJBBKGWK6dJpQkejX35ws57ilLxGGlhX9pU5MucEqGplaSmVMF0BTKLPVm2hnwM2XMCuqI0yz1ZCQyQUgUAaqaguOcQdZilkrt9FOJqPIt57JxSynRqDGoAT41VyZm5wXyuZMEsJmjtNU6S3ytG9WGLDn7+XzERJvezny48iP/ACiOUsk//n2DW4rdkMRP/tKHBKtuT2ivLJ+lan+FWnUNgdND9PGI4z/amDgCnZw4cVAeAS82UDLQkl50+TLcB+wGVMYMXdPKg1F6R6nTwlHGozI8jUp6D2a4Sh8i/k5hclSwQxLqFD2jt96Q4Tkkgg1IFeaSeyp/Q8xCni5aUTVBQvveoLG3Ijyguoj3Y79oXB1KiH9MOZ8+YivqQ+/n84sUhD09HHziJltufneJYtr2xkknwRYP94RulGepmKMsrKUJPwBIBWRxL22h6lYdS+ym5B2oOZi/A/6fyJQM2d2yAVEqPAOT3CLIJ8syNLbEXKscg4aSFJckiXW7odieQvZjFGLxYlzDLkDtqHaqdPeftxjpiOikuZomTkJCFalJDMUOBocixIc8qCIy+guEQ5QCXqSSSS+7wuX3FUZaFbo3lnVoY1UaqJ3elOUCOlXReYZon4f47lNHJH4k7d/hxjqEvJ0CktA5Eig5qPCNGIyRKJSlpGtSFBZLVUEkhaQP0uw5DeDgt2DKdHFMBnWIlTR1yplKKQoGoDWBoC30hvw+OE1AWDQ8bgs7HnaHDNMkQqw1JNRRwQajzp5wqTMr/p3Kfg/EN0gbg7gPDZQ1aJHJSe1RETPYj1Ki9OMfEwbyXKXAWoOOH3MAnZlfAUkzdUtL35xhmqrt4xsUtj79IxYiaHhkaOkmZZM0JcXv894nl62BL3J7oHpngFR990XSXKWNBf8AaMkgFySzdNH4cIEByQkM6qP9WNOzSCuZYgBLPw+kZMslFUx9wyQ43N6eUAkgw1gMNpAaildlPFIrrUOBAoDxUeENGCkBCQmxHC3Gg2G3dCnluNC52p+yFaE/pTR/EurxMNutwQ/aBDcOVef1gpPWgo8k8RN06dgTpPiD9REUVQXqDxqO/f0gZmeNqOIKTzuxccni8qJAFtvKI+rzLBj76sbiXfKizXLBLJA2BYUP0i+Xikrd9x38anygIccldJYUo10rCXQ+xDkamPDhFWTLmlP919QSnVVhqdzpRUJoWNbgR50eo6lxeRpJfBS4Q4CmDopUk1Ke0jmgltP/AANO5oW88yzql6gOwq3I/aCWeT1SzInJHaStmf4kqul+bN3kRuzJKZ8oEF0rTqSdweLbVv4x6/3wTJJadCilnsI1YYArTYAOo0aiQ3zLxiFCUm7sWpGmUstMVagQKPVV/mIRix3lX4McvGhwyFI0OVdpR1LahD/CCSKEJ0hr0i3MZXwVcFSRWouSflA3K59EjVpSnshh2lq3YmgHFXxKIJcBo3ZrMQnSDdA1tUmp0h3NfxNFctWFDdI5pm3XLxRSpXwLJQpKQkpFwkBN2mNMcvUPvDn0QRpwKphvM1zK7CqEjySPTnCXmGIXOxakyBqVXUr8KLAKWdmDkbnTD9JkCVhuqS7JlADagITbianxMDC3sZlaSoNTVUSNwB6JjFh16usH+Wn/AMKNF5m6ZrH82odxp8yIHSMRpmTP8Z3/AOaT6Q0mezHNxbmYNlykr8U9lXor0Mc6mSZs/FyxLRM2UVS06pqJb/3FhKbq1FAStwQUgbPDbjp2kngkzUeBCiA3gmM3QLCTBjJqysJSiWlIASNShOaYNShcpKaPZxVnEC3tBw4bOi47DunUn4kOQHoXqU9xpXkkwn54kN1gGoAvXhUEHgRYjlDmujqN9g9Egczx4wn47FS1FYExCkLfUElwhRo54A7+cavKLQEuQaFpJsx5Wjzx/aIJmFmWKhwT3d3h6RvyXCCbNSNhU/QHvMSxXoJ7DeRZdpRqNSQD3cB5xdnE7WqVh76y6/0IIUfBR0p8YIdYHUBsQD6GAGAafPxKz8KWkI2pdRB27Tl4olNQj3P0bGOw7NxxBLCr17n9/SkZxjVMKHlttf5HwMDstxhBVLmfEiimFCDUKAqz8qd0QmZiqSJgnNqC3YH8KgClibkl6AUJPCPGlDqJyc4y16/ZX3QSqhiQnWlwdxZ2oR84swwIDHdcxu5yRC1kCZs0pWVlCNTpQCdRCTdSlbFWzdq5Z2gvm+PElKFmyV17nAMephn3quWtMmmq2TOGbVL2HaR3G48DTuKYWszkMr9QtvwMMsvE65SZgqsMum7/ABC/CngIEZ5LBAI2L+BatvbxXB+hORexNlS9J0n8JI4UFvSHTDqHVpbgGhYweHC8Qx/El/EEPtzEMMqToVpFiHHnUd0LdWbEhOmsD78oCzZgff0gjmi2G/7ecAFkk+zBxVC5O2Skmvzp4UjXNBTLJSCWvw4xkw01oM4KeCADu784CRtCyubqLmp92jfLxXUYaZN/Ex08daywbuFfARmxMtllN6sIzdJsQ4lyhZLrV3kaUCnJz4wBq26CvRNm0Ks7O0PqZIYbtTvH5Tyjm3R2Z2gL+PIGsdGy9wNKr7cx943+CYxLyYu9IZhQpKnpY94OoH5g9wjdhp6VJvsQWvUVrze8CumKih0KsWWk+I1J+Sh4xHIp/wDamK4JanE6RCepw/Wx9v7RuOThKynDZDikpSjr0JQhgCKqaw/CHLabmDGCwK5YrOVMDNVIBpZ2+cHFYdOktsDY8ePkImjSQSBuI8+fTZp6lJfop+pFcC50mUEy0VsoGt/iT+8EMEoDsfhmVTyXuB+qpHMHjAvpw5lHSbMfI/uILYAJmI0vsDS43BfiL+zHp4oKEUn6J5O2LufYQoWFAUVfhqG3jGOWr+2S95l/01/+sNmY4QzpSkK/3EgPzI+FaeSrcjCHOxuiUQfwTA45HV+8FCKUnIXMYsjnhKwTXShLcnFYX+luaTlY4olnSDJlAq3DlSqDj2xBWXMASSPy0O1r90CM3D4t7f25RH/bHN92govtZVhVLw8wpkkadIKgqrqLuom5UYOZfj8aUomaUlCaKUEFQUHqFAF2+GorSA8lGqeoNcJFe4H6w7ZIsCQsD8yQH4OAfR46PBvINxGInHUkzJaRQgKlzdSCK301FAN4w4zEzklR1yjqmdYop1ChukBQ7ILNqL0joKy5P77PuIHYxIWlaXvrHpB38GNHNsXmalFQo6lhQ0lxU6fb8YPdFMcn+oxSk9oBaZSALnq0mWG2qR6wBzlbYtGmWVrUpJKQpKNRSxJ1KoCSlzGToRn8jCoM6cogsyUipJcqJSHqwo5pW8CopysKvF0dNGaYgamlqmHggAS08gtZGojdVRC9mpKlFc3ClKvzpVLJ4VSDUQaynpJLxEorA6sOwK0K0nf4yEgsOFOZgLnilpU0wAglkruxuwWwUHH4VeBgmwGnewNhppClJJoGZ+BAZ/Jn7od+jUgIllZYKXUPSgsA/E18YWcoy3rcRp/AEgra9NR0jmQwbnBzpGqVKSNcqXrI7KS5mACyuz8DDnCscKezmy/E5sE9cQahAJBDKCkFqjZ0qv8A4wO6N4xEvCFSwaqDs5JKqCgNd3arQFm5diJqpYSP9yWrSFqDiV2QoqWz6AVS2BBNaUMMmT5YMOkailS2YKAICQLJSDbiTcmpZmG5e1rtY3HFvZiz/NZCU6jqRNFEVEuYe07aaqIF6+YeMkrMJOKxC1LJUlwkBBJlkJDdoJGrdwaDjapTGz5KXUkIQo/iEpKld5cesAsxmKUklZx0xJuFmXh5O96ClruImjjUYdieh/artjxlqEuCGAYMQzNZqUIYBiGo0BuluM1yFgbFX0IgH0b6RGWdK2GHbSGKlBBNQQpVSmjMkBLqS0eZrj3RNf4NTpOxcBN2Zmh3TY441USbN3PTG3ofN/8AToWrdh3mlvKNGIwwdSDa6RxQqnoSR5Qp9Bs9SkJRMmIQiWg/EoDtKI+kOOJxCJqQqUtC1JcjSoOoGikjYuLf5BPOH+wXtCMpPVz0HgvST+rs19PSGNSqg7iF7pEoalqFa60ni/aHqBBtKwpIUDQgEHkQ8dPkBcAvNFF/2jAjCBVSS8bc1l0cmj0ECkz2pDPQsmZWlTHzglKSyXePJ2HCmILER4+hCnrzhTGArCDVNc7X8e7lAXMZuqZMW9CWB7qCDBmaJJIoVFh438g/lAfEo7AEYwoBPJZZUpLHSWGnwDQ/5VjNaSicCmYijjfgQ145vk006ZZTcEjhuYcldKESiEkGYv8AKgOQO+38xy4Nk6YT6UZf1uGVXWpLtZ4WujanlqFy6Kd5H2hmwuddY4/p5yXoSU0ruTCQMWuVPmplsRq8t9ucEYzomGxAdQf8MVycUEy0l31JKTwdJ4wiDPJlR1pGoV0pOru1EWilSppGlBmzAkOU9WACz1UQxNXrAnJjL0lm6pKmvcfSPui2bJARqfURRt4WcTmGKEpRXLAS1LuGFgxgh0UxoTqm07IASTYAByX2uY42vY+4tOoBSaLFRzBul+dPEvHNOm2C0zDMTVE0PayhRQPCresPuX5mpYC5h0hTFIVQDvB+JTEOIH9OMtC5CmD/AIgP8g5cUrqFFcaHaMWma9iFlWaKR2SCUt4gHhxZ42YvHSipMzWKISkhi/ZDWgbhpL1TcVFaHap5tBbCygSJiACD8SOI3ArRQ9Y5I5pFOTzSVFRuXJr6U4Q05JiGSRaoLeMUSujcmcjXh1CWv8hfT+0acPkOIRTQDzCqescaGV5gQS0UTsUUJJN2bxNLREZbOOyU81Lp4sC8THRzVqVNnOwskaUpArVarcbQVgtHOemeHRNRMJBdCVqHelL0PAqKA3IQz9HMokYbCSlKkJRMKKmYEmYd3eukG4QLA1rAPPuk+ClF0Spk4pT/AG1EqMouyXcmgBoABfZ4xDpCqZLT1ylKUwchJqRUjQKhqDUWrtC5uXsohUVQYzzpS4+IhFuJPJMZMlzQzpKkzAwSQE8WqQ53Yu3CsDZUxMxQ1nQAXSki5vU1cwSACZqU1HWlIYCu7t5wMFQGSQz4fMBgsMZkztTJhdCGqWAAflv3QRl5cZGHnYmcdWJmIUSf+mFDSAO56nkIH5ng5X9TKlOVzFTElXBKEV0jmoip4epnpCvXhsTpqyZiTxCk1Yt59zQ4SAek+eDD4iSFfCMKQVF7goNxuQD5Qvzelilk6ULO4cgGtqHeLum6kzZqTuESlJ8UPXzjJkGPRKWrWlyQCks7KAarA08IFwTYxZGlRXOxU5TNLZ/zG/kPrGOevUXm4cIIuoalHvGsqbwhwwHS6SUhK5RQUDSPxJpxIDjyasQObyFpJKxrUR2dSSNLva4IEH2Ix5ZArLc3lqCpSSCQPhUGVweo25cYfej+Z6sOhzrSEsRf4VWbekc8zORKmYgdXQFJN+0lQSTQ34Qx5EtSJJllTlKlAE7P3QEY0zZTVbD09cuROQkJTLQtwhSQAUEji1QYonZg8zqpksInispY+CZwfnAvG4rrcOlJH+Pi6gG7mjJjcwK8PhFqqoIu9QUnQT6esNYpPRnxuPM4K6xIStJU4Zu8eB7XPtQVyTtYaUd9IHOlPpAPNVhU7rE7ivNhvBfJf/bS3c0PzYRzMRnzTtJ5iAgTwaCeYHq1Hgb8PGMBm8IIE3y0qLl4hjSQgJNSfnwjbIFIG5niWmPtLAA/Ur7CEthGPFTAVsLSwR/yID/QRixqWQPCNU5JSkCjrNfOM+aH4Ru/yEA+BsSnBLKQtKbgpI/5D6QydHcWAQiWAk/FMm3UB+VL2KoVVT+rmBYtQEcRvB7IJegKILh9QNLbH3wjYs6SH2XlqlhpiiE/lBr/AM1mp8Kd8Bsz6HJSFLkJ0qFQkKcFr3YAnlG3JswC0gk9q5D/AAjgHNTu/OCmDxvWkhL6U0Km3uw4n5Rr1sxUBujM6XMQUqSy0FiFJruQ4u+3hBkzAO9PqnceB+kZcxyULJWh0zfzA3A2Vt9Yyf01tbhVWOoh3Z+RdhTlBJpgtNEc6SlQKTVKq7X+96czCVghoQZR/wCoARxAqB3fC/dDvicsBFDMDVdNR4iFfN+jk0EzEHU/EFi1XNL2G0d/Q5MLYDF6Zjka17PZAsAOFKk3ekOEuePhUpKiRVIrTu/iOY4PHKSo6hoWWBBsW3BN73NYP5NmnVlILqUslRO5796OzCO09ezVoxdIOi5w8xU6WHkKJcVdAUXqOANQRZ6wLlylJVqQrSTUm6V8CKUVsYf5+bJI0hlFquezXY7224QBT0aJUSNKZZsh3blXaATp7D7W+DJhcWxc4ea/GUfnpV84YMJ0oQ2laJw/VLUrzYFu+BKMmWggpWU+JUOezjug1hZk5DPiENzSqnIabwVg8M0HNJZU0uVMmqawSQOFSosBFuJmqCHnFKXdpaDq2apt5ecWrzBRDSwqYri2lA5l/qYzHLLrnqB3IPwiu5PxchZ+MZZzs5f/AEZxGYsJA7c9SZGIJIkp6spOhKW0q0BM0MBVSoepvRzDoYz1KnLPE6Qe5KS7XvGTB5AlGNm4lSWBI6hn1BSw81aJZohSqAlnLE0eGNMmcB/bloQfzLV2zxJ38zG0b3Cxj8ukMXk6U8dBYeIhaxeClyZkudLIUEqFjqYDx5w35ljJ0o9taV/pKSf+13gJjMIiehSklL0sPQ27oNULbbGD+lUceVpqTLUtI5pCUju+J4tzRGmYuckN1iCifKNNXBQ/zTXkWEDckxK53V6VBMz+nVLc7FMxAO16NaGJWFxZSy5kiaBspKkn/uFvKMkcro5pmczUhIN0BMs//G6H8QAfGDHQnIEzVmbMAKE2Bt5RgzzLCJukAJC1JLA6mahqAKd4EPGWTES0BCGZIDniTeMV7CtGlXR+TMDqTpUS/ZJSd9xyaBua5GdIKJiyCvSymJ3pqUNVxBtOJe/Bj8oxTMYShmZiFjvKlFqxqsxtUJM3LDKnJ1N8RSf+SdIc95aCCF6dR/MonyAFPGL8/HWJUeIB8Rf0aE8Y6chRGrVsNTlmo0FLTAT7hhQrSdSj2Uk6U7lRJZooK/7ATVgkS00q5U5gRLz9VdUoEpv2z6P5xJHSMqIAl1uATR7UgW7CqgliUBIJNkpPqKQxYNGiTLSbhAB77n1eEPET5kwtMLDh9zBjIs8MkiRMPZVVCjVuUdZjNeeob9/5gaiYwaDeb4cEAnaF9R5e/CGcoGj/2Q=="/>
          <p:cNvSpPr>
            <a:spLocks noChangeAspect="1" noChangeArrowheads="1"/>
          </p:cNvSpPr>
          <p:nvPr/>
        </p:nvSpPr>
        <p:spPr bwMode="auto">
          <a:xfrm>
            <a:off x="917575" y="617538"/>
            <a:ext cx="304800" cy="304800"/>
          </a:xfrm>
          <a:prstGeom prst="rect">
            <a:avLst/>
          </a:prstGeom>
          <a:noFill/>
          <a:ln w="9525">
            <a:noFill/>
            <a:miter lim="800000"/>
            <a:headEnd/>
            <a:tailEnd/>
          </a:ln>
        </p:spPr>
        <p:txBody>
          <a:bodyPr/>
          <a:lstStyle/>
          <a:p>
            <a:endParaRPr lang="en-US" altLang="en-US"/>
          </a:p>
        </p:txBody>
      </p:sp>
      <p:pic>
        <p:nvPicPr>
          <p:cNvPr id="22536" name="Picture 14" descr="http://images.forwallpaper.com/files/thumbs/preview/55/551886__holy-trinity-one-god_p.jpg"/>
          <p:cNvPicPr>
            <a:picLocks noChangeAspect="1" noChangeArrowheads="1"/>
          </p:cNvPicPr>
          <p:nvPr/>
        </p:nvPicPr>
        <p:blipFill>
          <a:blip r:embed="rId2" cstate="print"/>
          <a:srcRect/>
          <a:stretch>
            <a:fillRect/>
          </a:stretch>
        </p:blipFill>
        <p:spPr bwMode="auto">
          <a:xfrm>
            <a:off x="714348" y="1071545"/>
            <a:ext cx="7715272" cy="5786455"/>
          </a:xfrm>
          <a:prstGeom prst="rect">
            <a:avLst/>
          </a:prstGeom>
          <a:noFill/>
          <a:ln w="9525">
            <a:noFill/>
            <a:miter lim="800000"/>
            <a:headEnd/>
            <a:tailEnd/>
          </a:ln>
          <a:effectLst>
            <a:softEdge rad="635000"/>
          </a:effectLst>
        </p:spPr>
      </p:pic>
      <p:sp>
        <p:nvSpPr>
          <p:cNvPr id="22537" name="Title 1"/>
          <p:cNvSpPr txBox="1">
            <a:spLocks/>
          </p:cNvSpPr>
          <p:nvPr/>
        </p:nvSpPr>
        <p:spPr bwMode="auto">
          <a:xfrm>
            <a:off x="0" y="214298"/>
            <a:ext cx="9144000" cy="1143000"/>
          </a:xfrm>
          <a:prstGeom prst="rect">
            <a:avLst/>
          </a:prstGeom>
          <a:noFill/>
          <a:ln w="9525">
            <a:noFill/>
            <a:miter lim="800000"/>
            <a:headEnd/>
            <a:tailEnd/>
          </a:ln>
        </p:spPr>
        <p:txBody>
          <a:bodyPr anchor="ctr"/>
          <a:lstStyle/>
          <a:p>
            <a:pPr algn="ctr" eaLnBrk="0" hangingPunct="0"/>
            <a:r>
              <a:rPr lang="en-US" altLang="en-US" sz="3500" b="1" dirty="0">
                <a:solidFill>
                  <a:srgbClr val="FF0000"/>
                </a:solidFill>
                <a:latin typeface="Cooper Std Black" pitchFamily="18" charset="0"/>
                <a:cs typeface="Times New Roman" pitchFamily="18" charset="0"/>
              </a:rPr>
              <a:t>HOLY TRINITY</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 calcmode="lin" valueType="num">
                                      <p:cBhvr>
                                        <p:cTn id="7" dur="500" fill="hold"/>
                                        <p:tgtEl>
                                          <p:spTgt spid="22537"/>
                                        </p:tgtEl>
                                        <p:attrNameLst>
                                          <p:attrName>ppt_w</p:attrName>
                                        </p:attrNameLst>
                                      </p:cBhvr>
                                      <p:tavLst>
                                        <p:tav tm="0">
                                          <p:val>
                                            <p:fltVal val="0"/>
                                          </p:val>
                                        </p:tav>
                                        <p:tav tm="100000">
                                          <p:val>
                                            <p:strVal val="#ppt_w"/>
                                          </p:val>
                                        </p:tav>
                                      </p:tavLst>
                                    </p:anim>
                                    <p:anim calcmode="lin" valueType="num">
                                      <p:cBhvr>
                                        <p:cTn id="8" dur="500" fill="hold"/>
                                        <p:tgtEl>
                                          <p:spTgt spid="225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463" y="-4763"/>
            <a:ext cx="4681537" cy="6862763"/>
          </a:xfrm>
          <a:solidFill>
            <a:schemeClr val="tx2">
              <a:lumMod val="20000"/>
              <a:lumOff val="80000"/>
            </a:schemeClr>
          </a:solidFill>
        </p:spPr>
        <p:txBody>
          <a:bodyPr/>
          <a:lstStyle/>
          <a:p>
            <a:pPr eaLnBrk="1" fontAlgn="auto" hangingPunct="1">
              <a:spcAft>
                <a:spcPts val="0"/>
              </a:spcAft>
              <a:defRPr/>
            </a:pPr>
            <a:r>
              <a:rPr lang="en-US"/>
              <a:t/>
            </a:r>
            <a:br>
              <a:rPr lang="en-US"/>
            </a:br>
            <a:r>
              <a:rPr lang="en-US"/>
              <a:t/>
            </a:r>
            <a:br>
              <a:rPr lang="en-US"/>
            </a:br>
            <a:r>
              <a:rPr lang="en-US"/>
              <a:t/>
            </a:r>
            <a:br>
              <a:rPr lang="en-US"/>
            </a:br>
            <a:endParaRPr lang="en-US"/>
          </a:p>
        </p:txBody>
      </p:sp>
      <p:graphicFrame>
        <p:nvGraphicFramePr>
          <p:cNvPr id="7" name="Content Placeholder 6"/>
          <p:cNvGraphicFramePr>
            <a:graphicFrameLocks noGrp="1"/>
          </p:cNvGraphicFramePr>
          <p:nvPr>
            <p:ph idx="1"/>
          </p:nvPr>
        </p:nvGraphicFramePr>
        <p:xfrm>
          <a:off x="4429124" y="928670"/>
          <a:ext cx="4500593" cy="5204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Picture 5" descr="http://www.zeldadungeon.net/wp-content/uploads/2013/12/Trinity-4.jpg"/>
          <p:cNvPicPr>
            <a:picLocks noChangeAspect="1" noChangeArrowheads="1"/>
          </p:cNvPicPr>
          <p:nvPr/>
        </p:nvPicPr>
        <p:blipFill>
          <a:blip r:embed="rId7" cstate="print"/>
          <a:srcRect t="888"/>
          <a:stretch>
            <a:fillRect/>
          </a:stretch>
        </p:blipFill>
        <p:spPr bwMode="auto">
          <a:xfrm>
            <a:off x="0" y="0"/>
            <a:ext cx="4500562" cy="6858024"/>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https://encrypted-tbn0.gstatic.com/images?q=tbn:ANd9GcSXQCgpDJV8hiFDeassz0_lp2ZDPWobXIPgQ1Jd7c9J6CnjheRMxA"/>
          <p:cNvPicPr>
            <a:picLocks noChangeAspect="1" noChangeArrowheads="1"/>
          </p:cNvPicPr>
          <p:nvPr/>
        </p:nvPicPr>
        <p:blipFill>
          <a:blip r:embed="rId2" cstate="print"/>
          <a:srcRect/>
          <a:stretch>
            <a:fillRect/>
          </a:stretch>
        </p:blipFill>
        <p:spPr bwMode="auto">
          <a:xfrm>
            <a:off x="2917050" y="3406346"/>
            <a:ext cx="3369462" cy="3451654"/>
          </a:xfrm>
          <a:prstGeom prst="rect">
            <a:avLst/>
          </a:prstGeom>
          <a:noFill/>
          <a:ln w="9525">
            <a:noFill/>
            <a:miter lim="800000"/>
            <a:headEnd/>
            <a:tailEnd/>
          </a:ln>
        </p:spPr>
      </p:pic>
      <p:sp>
        <p:nvSpPr>
          <p:cNvPr id="24579" name="Content Placeholder 2"/>
          <p:cNvSpPr>
            <a:spLocks noGrp="1"/>
          </p:cNvSpPr>
          <p:nvPr>
            <p:ph idx="1"/>
          </p:nvPr>
        </p:nvSpPr>
        <p:spPr>
          <a:xfrm>
            <a:off x="500034" y="571480"/>
            <a:ext cx="8229600" cy="2643206"/>
          </a:xfrm>
        </p:spPr>
        <p:txBody>
          <a:bodyPr>
            <a:normAutofit/>
          </a:bodyPr>
          <a:lstStyle/>
          <a:p>
            <a:pPr algn="just" eaLnBrk="1" hangingPunct="1">
              <a:buClr>
                <a:srgbClr val="FFC000"/>
              </a:buClr>
              <a:buFont typeface="Wingdings" pitchFamily="2" charset="2"/>
              <a:buChar char="v"/>
            </a:pPr>
            <a:r>
              <a:rPr lang="en-US" altLang="en-US" sz="3000" dirty="0">
                <a:solidFill>
                  <a:schemeClr val="tx1"/>
                </a:solidFill>
                <a:latin typeface="Arial Narrow" pitchFamily="34" charset="0"/>
                <a:cs typeface="Times New Roman" pitchFamily="18" charset="0"/>
              </a:rPr>
              <a:t>The word `Christ’ means `the anointed’.</a:t>
            </a:r>
          </a:p>
          <a:p>
            <a:pPr algn="just" eaLnBrk="1" hangingPunct="1">
              <a:buClr>
                <a:srgbClr val="FFC000"/>
              </a:buClr>
              <a:buFont typeface="Wingdings" pitchFamily="2" charset="2"/>
              <a:buChar char="v"/>
            </a:pPr>
            <a:r>
              <a:rPr lang="en-US" altLang="en-US" sz="3000" dirty="0">
                <a:solidFill>
                  <a:schemeClr val="tx1"/>
                </a:solidFill>
                <a:latin typeface="Arial Narrow" pitchFamily="34" charset="0"/>
                <a:cs typeface="Times New Roman" pitchFamily="18" charset="0"/>
              </a:rPr>
              <a:t>The mystery of the Holy trinity is the centre of our faith and our life.</a:t>
            </a:r>
          </a:p>
          <a:p>
            <a:pPr algn="just" eaLnBrk="1" hangingPunct="1">
              <a:buClr>
                <a:srgbClr val="FFC000"/>
              </a:buClr>
              <a:buFont typeface="Wingdings" pitchFamily="2" charset="2"/>
              <a:buChar char="v"/>
            </a:pPr>
            <a:r>
              <a:rPr lang="en-US" altLang="en-US" sz="3000" dirty="0">
                <a:solidFill>
                  <a:schemeClr val="tx1"/>
                </a:solidFill>
                <a:latin typeface="Arial Narrow" pitchFamily="34" charset="0"/>
                <a:cs typeface="Times New Roman" pitchFamily="18" charset="0"/>
              </a:rPr>
              <a:t>It works in our creation, salvation as well as sanctification.</a:t>
            </a:r>
            <a:endParaRPr lang="en-IN" alt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p:cTn id="13"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45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p:cTn id="19"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457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https://encrypted-tbn1.gstatic.com/images?q=tbn:ANd9GcR3EXgMntyjY8bmtxfvn7fXMcB8leOqVPccDb9ySEZH5RgQnQCb"/>
          <p:cNvPicPr>
            <a:picLocks noChangeAspect="1" noChangeArrowheads="1"/>
          </p:cNvPicPr>
          <p:nvPr/>
        </p:nvPicPr>
        <p:blipFill>
          <a:blip r:embed="rId2" cstate="print"/>
          <a:srcRect/>
          <a:stretch>
            <a:fillRect/>
          </a:stretch>
        </p:blipFill>
        <p:spPr bwMode="auto">
          <a:xfrm>
            <a:off x="3439627" y="2500306"/>
            <a:ext cx="2346819" cy="3000372"/>
          </a:xfrm>
          <a:prstGeom prst="rect">
            <a:avLst/>
          </a:prstGeom>
          <a:noFill/>
          <a:ln w="9525">
            <a:noFill/>
            <a:miter lim="800000"/>
            <a:headEnd/>
            <a:tailEnd/>
          </a:ln>
        </p:spPr>
      </p:pic>
      <p:sp>
        <p:nvSpPr>
          <p:cNvPr id="2" name="Title 1"/>
          <p:cNvSpPr>
            <a:spLocks noGrp="1"/>
          </p:cNvSpPr>
          <p:nvPr>
            <p:ph type="title"/>
          </p:nvPr>
        </p:nvSpPr>
        <p:spPr>
          <a:xfrm>
            <a:off x="1857356" y="5500710"/>
            <a:ext cx="5357818" cy="1143000"/>
          </a:xfrm>
        </p:spPr>
        <p:txBody>
          <a:bodyPr>
            <a:normAutofit/>
          </a:bodyPr>
          <a:lstStyle/>
          <a:p>
            <a:pPr algn="ctr" eaLnBrk="1" fontAlgn="auto" hangingPunct="1">
              <a:spcAft>
                <a:spcPts val="0"/>
              </a:spcAft>
              <a:defRPr/>
            </a:pPr>
            <a:r>
              <a:rPr lang="en-IN" sz="3500" dirty="0">
                <a:solidFill>
                  <a:srgbClr val="FF0000"/>
                </a:solidFill>
                <a:latin typeface="Cooper Std Black" pitchFamily="18" charset="0"/>
                <a:cs typeface="Times New Roman" pitchFamily="18" charset="0"/>
              </a:rPr>
              <a:t>ST. PAUL GREETS </a:t>
            </a:r>
          </a:p>
        </p:txBody>
      </p:sp>
      <p:sp>
        <p:nvSpPr>
          <p:cNvPr id="25603" name="Content Placeholder 2"/>
          <p:cNvSpPr>
            <a:spLocks noGrp="1"/>
          </p:cNvSpPr>
          <p:nvPr>
            <p:ph idx="1"/>
          </p:nvPr>
        </p:nvSpPr>
        <p:spPr>
          <a:xfrm>
            <a:off x="0" y="857232"/>
            <a:ext cx="9156701" cy="1357322"/>
          </a:xfrm>
          <a:noFill/>
          <a:ln w="76200">
            <a:noFill/>
          </a:ln>
        </p:spPr>
        <p:txBody>
          <a:bodyPr anchor="ctr">
            <a:noAutofit/>
          </a:bodyPr>
          <a:lstStyle/>
          <a:p>
            <a:pPr algn="ctr" eaLnBrk="1" hangingPunct="1">
              <a:buFont typeface="Wingdings 2" pitchFamily="18" charset="2"/>
              <a:buNone/>
            </a:pPr>
            <a:r>
              <a:rPr lang="en-US" altLang="en-US" sz="2500" dirty="0">
                <a:solidFill>
                  <a:schemeClr val="tx1"/>
                </a:solidFill>
                <a:latin typeface="Arial Narrow" pitchFamily="34" charset="0"/>
                <a:cs typeface="Times New Roman" pitchFamily="18" charset="0"/>
              </a:rPr>
              <a:t> The grace of our Lord Jesus Christ, the love of God the Father and the fellowship of the Holy spirit be with you all” (2 Cor. 13:13).</a:t>
            </a:r>
            <a:endParaRPr lang="en-IN" altLang="en-US" sz="25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p:cTn id="13"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60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6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encrypted-tbn0.gstatic.com/images?q=tbn:ANd9GcS1lwWrcrvpNkxuU-gpe4AcQSk_sMEmct9zffryw7gXPPeu4K9W3Q"/>
          <p:cNvPicPr>
            <a:picLocks noChangeAspect="1" noChangeArrowheads="1"/>
          </p:cNvPicPr>
          <p:nvPr/>
        </p:nvPicPr>
        <p:blipFill>
          <a:blip r:embed="rId2" cstate="print"/>
          <a:srcRect/>
          <a:stretch>
            <a:fillRect/>
          </a:stretch>
        </p:blipFill>
        <p:spPr bwMode="auto">
          <a:xfrm>
            <a:off x="2857488" y="1785926"/>
            <a:ext cx="3357586" cy="2518189"/>
          </a:xfrm>
          <a:prstGeom prst="rect">
            <a:avLst/>
          </a:prstGeom>
          <a:noFill/>
          <a:ln w="9525">
            <a:noFill/>
            <a:miter lim="800000"/>
            <a:headEnd/>
            <a:tailEnd/>
          </a:ln>
        </p:spPr>
      </p:pic>
      <p:sp>
        <p:nvSpPr>
          <p:cNvPr id="16387" name="Title 1"/>
          <p:cNvSpPr txBox="1">
            <a:spLocks/>
          </p:cNvSpPr>
          <p:nvPr/>
        </p:nvSpPr>
        <p:spPr bwMode="auto">
          <a:xfrm>
            <a:off x="0" y="4357694"/>
            <a:ext cx="9144000" cy="2357454"/>
          </a:xfrm>
          <a:prstGeom prst="rect">
            <a:avLst/>
          </a:prstGeom>
          <a:noFill/>
          <a:ln w="9525">
            <a:noFill/>
            <a:miter lim="800000"/>
            <a:headEnd/>
            <a:tailEnd/>
          </a:ln>
        </p:spPr>
        <p:txBody>
          <a:bodyPr anchor="ctr"/>
          <a:lstStyle/>
          <a:p>
            <a:pPr algn="ctr" eaLnBrk="0" hangingPunct="0">
              <a:defRPr/>
            </a:pPr>
            <a:r>
              <a:rPr lang="en-US" sz="3000" dirty="0">
                <a:latin typeface="Arial Narrow" pitchFamily="34" charset="0"/>
                <a:cs typeface="Times New Roman" pitchFamily="18" charset="0"/>
              </a:rPr>
              <a:t>THE BAPTISM OF OUR LORD</a:t>
            </a:r>
          </a:p>
          <a:p>
            <a:pPr algn="ctr" eaLnBrk="0" hangingPunct="0">
              <a:defRPr/>
            </a:pPr>
            <a:r>
              <a:rPr lang="en-US" sz="3000" dirty="0">
                <a:latin typeface="Arial Narrow" pitchFamily="34" charset="0"/>
                <a:cs typeface="Times New Roman" pitchFamily="18" charset="0"/>
              </a:rPr>
              <a:t>JANUARY 6</a:t>
            </a:r>
            <a:r>
              <a:rPr lang="en-US" sz="3000" baseline="30000" dirty="0">
                <a:latin typeface="Arial Narrow" pitchFamily="34" charset="0"/>
                <a:cs typeface="Times New Roman" pitchFamily="18" charset="0"/>
              </a:rPr>
              <a:t>TH</a:t>
            </a:r>
          </a:p>
          <a:p>
            <a:pPr algn="ctr" eaLnBrk="0" hangingPunct="0">
              <a:defRPr/>
            </a:pPr>
            <a:r>
              <a:rPr lang="en-US" sz="3000" dirty="0">
                <a:latin typeface="Arial Narrow" pitchFamily="34" charset="0"/>
                <a:cs typeface="Times New Roman" pitchFamily="18" charset="0"/>
              </a:rPr>
              <a:t>In </a:t>
            </a:r>
            <a:r>
              <a:rPr lang="en-US" sz="3000" dirty="0" err="1">
                <a:latin typeface="Arial Narrow" pitchFamily="34" charset="0"/>
                <a:cs typeface="Times New Roman" pitchFamily="18" charset="0"/>
              </a:rPr>
              <a:t>malayalam</a:t>
            </a:r>
            <a:r>
              <a:rPr lang="en-US" sz="3000" dirty="0">
                <a:latin typeface="Arial Narrow" pitchFamily="34" charset="0"/>
                <a:cs typeface="Times New Roman" pitchFamily="18" charset="0"/>
              </a:rPr>
              <a:t>, this feast is also known as </a:t>
            </a:r>
            <a:r>
              <a:rPr lang="en-US" sz="3000" dirty="0" err="1">
                <a:latin typeface="Arial Narrow" pitchFamily="34" charset="0"/>
                <a:cs typeface="Times New Roman" pitchFamily="18" charset="0"/>
              </a:rPr>
              <a:t>Rakkulipperunnal</a:t>
            </a:r>
            <a:r>
              <a:rPr lang="en-US" sz="3000" dirty="0">
                <a:latin typeface="Arial Narrow" pitchFamily="34" charset="0"/>
                <a:cs typeface="Times New Roman" pitchFamily="18" charset="0"/>
              </a:rPr>
              <a:t> or </a:t>
            </a:r>
            <a:r>
              <a:rPr lang="en-US" sz="3000" dirty="0" err="1">
                <a:latin typeface="Arial Narrow" pitchFamily="34" charset="0"/>
                <a:cs typeface="Times New Roman" pitchFamily="18" charset="0"/>
              </a:rPr>
              <a:t>Pindikuthipperunnal</a:t>
            </a:r>
            <a:r>
              <a:rPr lang="en-US" sz="3000" dirty="0">
                <a:latin typeface="Arial Narrow" pitchFamily="34" charset="0"/>
                <a:cs typeface="Times New Roman" pitchFamily="18" charset="0"/>
              </a:rPr>
              <a:t>.</a:t>
            </a:r>
          </a:p>
        </p:txBody>
      </p:sp>
      <p:sp>
        <p:nvSpPr>
          <p:cNvPr id="8" name="Horizontal Scroll 7"/>
          <p:cNvSpPr/>
          <p:nvPr/>
        </p:nvSpPr>
        <p:spPr>
          <a:xfrm>
            <a:off x="428625" y="275050"/>
            <a:ext cx="8172000" cy="1368000"/>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500" b="1" dirty="0">
                <a:solidFill>
                  <a:srgbClr val="FF0000"/>
                </a:solidFill>
                <a:latin typeface="Cooper Std Black" pitchFamily="18" charset="0"/>
                <a:cs typeface="Times New Roman" pitchFamily="18" charset="0"/>
              </a:rPr>
              <a:t>THE FEAST OF EPIPHANY </a:t>
            </a:r>
          </a:p>
          <a:p>
            <a:pPr algn="ctr">
              <a:defRPr/>
            </a:pPr>
            <a:r>
              <a:rPr lang="en-US" sz="3500" b="1" dirty="0">
                <a:solidFill>
                  <a:srgbClr val="FF0000"/>
                </a:solidFill>
                <a:latin typeface="Cooper Std Black" pitchFamily="18" charset="0"/>
                <a:cs typeface="Times New Roman" pitchFamily="18" charset="0"/>
              </a:rPr>
              <a:t>( DENEHA)</a:t>
            </a:r>
            <a:endParaRPr lang="en-IN" sz="3500" b="1" dirty="0">
              <a:solidFill>
                <a:srgbClr val="FF0000"/>
              </a:solidFill>
              <a:latin typeface="Cooper Std Black" pitchFamily="18"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p:cTn id="13" dur="500" fill="hold"/>
                                        <p:tgtEl>
                                          <p:spTgt spid="16387"/>
                                        </p:tgtEl>
                                        <p:attrNameLst>
                                          <p:attrName>ppt_w</p:attrName>
                                        </p:attrNameLst>
                                      </p:cBhvr>
                                      <p:tavLst>
                                        <p:tav tm="0">
                                          <p:val>
                                            <p:fltVal val="0"/>
                                          </p:val>
                                        </p:tav>
                                        <p:tav tm="100000">
                                          <p:val>
                                            <p:strVal val="#ppt_w"/>
                                          </p:val>
                                        </p:tav>
                                      </p:tavLst>
                                    </p:anim>
                                    <p:anim calcmode="lin" valueType="num">
                                      <p:cBhvr>
                                        <p:cTn id="14" dur="500" fill="hold"/>
                                        <p:tgtEl>
                                          <p:spTgt spid="163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On Sat., Aug. 27, 2011, International Space Station Astronaut Ron Garan pointed an HD camera out a window of the Cupola to film one of the sixteen sunrises astronauts see each day. This sunrise image shows the rising sun as the International Space Station flew along a path between Rio de Janeiro, Brazil and Buenos Aires, Argentina."/>
          <p:cNvPicPr>
            <a:picLocks noChangeAspect="1" noChangeArrowheads="1"/>
          </p:cNvPicPr>
          <p:nvPr/>
        </p:nvPicPr>
        <p:blipFill>
          <a:blip r:embed="rId2" cstate="print"/>
          <a:srcRect/>
          <a:stretch>
            <a:fillRect/>
          </a:stretch>
        </p:blipFill>
        <p:spPr bwMode="auto">
          <a:xfrm>
            <a:off x="0" y="-4810"/>
            <a:ext cx="9144000" cy="6862834"/>
          </a:xfrm>
          <a:prstGeom prst="rect">
            <a:avLst/>
          </a:prstGeom>
          <a:noFill/>
          <a:ln w="9525">
            <a:noFill/>
            <a:miter lim="800000"/>
            <a:headEnd/>
            <a:tailEnd/>
          </a:ln>
        </p:spPr>
      </p:pic>
      <p:sp>
        <p:nvSpPr>
          <p:cNvPr id="17411" name="Title 1"/>
          <p:cNvSpPr>
            <a:spLocks noGrp="1"/>
          </p:cNvSpPr>
          <p:nvPr>
            <p:ph type="title"/>
          </p:nvPr>
        </p:nvSpPr>
        <p:spPr>
          <a:xfrm>
            <a:off x="457200" y="785802"/>
            <a:ext cx="8229600" cy="1143000"/>
          </a:xfrm>
        </p:spPr>
        <p:txBody>
          <a:bodyPr>
            <a:normAutofit/>
          </a:bodyPr>
          <a:lstStyle/>
          <a:p>
            <a:pPr algn="ctr" eaLnBrk="1" fontAlgn="auto" hangingPunct="1">
              <a:spcAft>
                <a:spcPts val="0"/>
              </a:spcAft>
              <a:defRPr/>
            </a:pPr>
            <a:r>
              <a:rPr lang="en-US" sz="3500" b="1" dirty="0">
                <a:solidFill>
                  <a:srgbClr val="FF0000"/>
                </a:solidFill>
                <a:latin typeface="Cooper Std Black" pitchFamily="18" charset="0"/>
                <a:cs typeface="Times New Roman" pitchFamily="18" charset="0"/>
              </a:rPr>
              <a:t>DENEHA PERIOD</a:t>
            </a:r>
          </a:p>
        </p:txBody>
      </p:sp>
      <p:sp>
        <p:nvSpPr>
          <p:cNvPr id="27652" name="TextBox 3"/>
          <p:cNvSpPr txBox="1">
            <a:spLocks noChangeArrowheads="1"/>
          </p:cNvSpPr>
          <p:nvPr/>
        </p:nvSpPr>
        <p:spPr bwMode="auto">
          <a:xfrm>
            <a:off x="0" y="4392098"/>
            <a:ext cx="9144000" cy="1394356"/>
          </a:xfrm>
          <a:prstGeom prst="rect">
            <a:avLst/>
          </a:prstGeom>
          <a:noFill/>
          <a:ln w="9525">
            <a:noFill/>
            <a:miter lim="800000"/>
            <a:headEnd/>
            <a:tailEnd/>
          </a:ln>
        </p:spPr>
        <p:txBody>
          <a:bodyPr>
            <a:spAutoFit/>
          </a:bodyPr>
          <a:lstStyle/>
          <a:p>
            <a:pPr algn="ctr">
              <a:lnSpc>
                <a:spcPct val="150000"/>
              </a:lnSpc>
            </a:pPr>
            <a:r>
              <a:rPr lang="en-US" altLang="en-US" sz="3000" b="1" dirty="0">
                <a:solidFill>
                  <a:schemeClr val="bg1"/>
                </a:solidFill>
                <a:latin typeface="Arial Narrow" pitchFamily="34" charset="0"/>
                <a:cs typeface="Times New Roman" pitchFamily="18" charset="0"/>
              </a:rPr>
              <a:t>THIS IS THE THIRD SEASON.</a:t>
            </a:r>
          </a:p>
          <a:p>
            <a:pPr algn="ctr">
              <a:lnSpc>
                <a:spcPct val="150000"/>
              </a:lnSpc>
            </a:pPr>
            <a:r>
              <a:rPr lang="en-US" altLang="en-US" sz="3000" b="1" dirty="0">
                <a:solidFill>
                  <a:schemeClr val="bg1"/>
                </a:solidFill>
                <a:latin typeface="Arial Narrow" pitchFamily="34" charset="0"/>
                <a:cs typeface="Times New Roman" pitchFamily="18" charset="0"/>
              </a:rPr>
              <a:t>DENEHA MEANS SUNRISE OR REVELATION.</a:t>
            </a:r>
            <a:endParaRPr lang="en-IN" altLang="en-US" sz="3000" b="1" dirty="0">
              <a:solidFill>
                <a:schemeClr val="bg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652"/>
                                        </p:tgtEl>
                                        <p:attrNameLst>
                                          <p:attrName>style.visibility</p:attrName>
                                        </p:attrNameLst>
                                      </p:cBhvr>
                                      <p:to>
                                        <p:strVal val="visible"/>
                                      </p:to>
                                    </p:set>
                                    <p:anim calcmode="lin" valueType="num">
                                      <p:cBhvr>
                                        <p:cTn id="13" dur="500" fill="hold"/>
                                        <p:tgtEl>
                                          <p:spTgt spid="27652"/>
                                        </p:tgtEl>
                                        <p:attrNameLst>
                                          <p:attrName>ppt_w</p:attrName>
                                        </p:attrNameLst>
                                      </p:cBhvr>
                                      <p:tavLst>
                                        <p:tav tm="0">
                                          <p:val>
                                            <p:fltVal val="0"/>
                                          </p:val>
                                        </p:tav>
                                        <p:tav tm="100000">
                                          <p:val>
                                            <p:strVal val="#ppt_w"/>
                                          </p:val>
                                        </p:tav>
                                      </p:tavLst>
                                    </p:anim>
                                    <p:anim calcmode="lin" valueType="num">
                                      <p:cBhvr>
                                        <p:cTn id="14" dur="500" fill="hold"/>
                                        <p:tgtEl>
                                          <p:spTgt spid="276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76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8" descr="http://2.bp.blogspot.com/_WebnIkMGTz8/TBQETChXAeI/AAAAAAAACnc/nuyuZ7Im_zA/s1600/disciples.jpg"/>
          <p:cNvPicPr>
            <a:picLocks noChangeAspect="1" noChangeArrowheads="1"/>
          </p:cNvPicPr>
          <p:nvPr/>
        </p:nvPicPr>
        <p:blipFill>
          <a:blip r:embed="rId2" cstate="print"/>
          <a:srcRect/>
          <a:stretch>
            <a:fillRect/>
          </a:stretch>
        </p:blipFill>
        <p:spPr bwMode="auto">
          <a:xfrm>
            <a:off x="3528379" y="2500306"/>
            <a:ext cx="2087218" cy="2000264"/>
          </a:xfrm>
          <a:prstGeom prst="ellipse">
            <a:avLst/>
          </a:prstGeom>
          <a:ln w="285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434" name="Title 1"/>
          <p:cNvSpPr>
            <a:spLocks noGrp="1"/>
          </p:cNvSpPr>
          <p:nvPr>
            <p:ph type="title"/>
          </p:nvPr>
        </p:nvSpPr>
        <p:spPr>
          <a:xfrm>
            <a:off x="0" y="285728"/>
            <a:ext cx="9144000" cy="838200"/>
          </a:xfrm>
        </p:spPr>
        <p:txBody>
          <a:bodyPr/>
          <a:lstStyle/>
          <a:p>
            <a:pPr algn="ctr" eaLnBrk="1" fontAlgn="auto" hangingPunct="1">
              <a:spcAft>
                <a:spcPts val="0"/>
              </a:spcAft>
              <a:defRPr/>
            </a:pPr>
            <a:r>
              <a:rPr lang="en-US" dirty="0">
                <a:solidFill>
                  <a:srgbClr val="FF0000"/>
                </a:solidFill>
                <a:latin typeface="Cooper Std Black" pitchFamily="18" charset="0"/>
                <a:cs typeface="Times New Roman" pitchFamily="18" charset="0"/>
              </a:rPr>
              <a:t>We remember and celebrate</a:t>
            </a:r>
            <a:endParaRPr lang="en-IN" dirty="0">
              <a:solidFill>
                <a:srgbClr val="FF0000"/>
              </a:solidFill>
              <a:latin typeface="Cooper Std Black" pitchFamily="18" charset="0"/>
              <a:cs typeface="Times New Roman" pitchFamily="18" charset="0"/>
            </a:endParaRPr>
          </a:p>
        </p:txBody>
      </p:sp>
      <p:graphicFrame>
        <p:nvGraphicFramePr>
          <p:cNvPr id="8" name="Content Placeholder 7"/>
          <p:cNvGraphicFramePr>
            <a:graphicFrameLocks noGrp="1"/>
          </p:cNvGraphicFramePr>
          <p:nvPr>
            <p:ph idx="1"/>
          </p:nvPr>
        </p:nvGraphicFramePr>
        <p:xfrm>
          <a:off x="0" y="71414"/>
          <a:ext cx="9144000" cy="678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ll-Saints.jpg">
            <a:hlinkClick r:id="rId2"/>
          </p:cNvPr>
          <p:cNvPicPr>
            <a:picLocks noChangeAspect="1" noChangeArrowheads="1"/>
          </p:cNvPicPr>
          <p:nvPr/>
        </p:nvPicPr>
        <p:blipFill>
          <a:blip r:embed="rId3" cstate="print"/>
          <a:srcRect/>
          <a:stretch>
            <a:fillRect/>
          </a:stretch>
        </p:blipFill>
        <p:spPr bwMode="auto">
          <a:xfrm>
            <a:off x="2928926" y="1071546"/>
            <a:ext cx="3357586" cy="2518189"/>
          </a:xfrm>
          <a:prstGeom prst="rect">
            <a:avLst/>
          </a:prstGeom>
          <a:noFill/>
          <a:ln w="9525">
            <a:noFill/>
            <a:miter lim="800000"/>
            <a:headEnd/>
            <a:tailEnd/>
          </a:ln>
        </p:spPr>
      </p:pic>
      <p:sp>
        <p:nvSpPr>
          <p:cNvPr id="2" name="Title 1"/>
          <p:cNvSpPr>
            <a:spLocks noGrp="1"/>
          </p:cNvSpPr>
          <p:nvPr>
            <p:ph type="title"/>
          </p:nvPr>
        </p:nvSpPr>
        <p:spPr>
          <a:xfrm>
            <a:off x="0" y="3500438"/>
            <a:ext cx="9144000" cy="2643206"/>
          </a:xfrm>
        </p:spPr>
        <p:txBody>
          <a:bodyPr>
            <a:normAutofit/>
          </a:bodyPr>
          <a:lstStyle/>
          <a:p>
            <a:pPr algn="ctr">
              <a:defRPr/>
            </a:pPr>
            <a:r>
              <a:rPr lang="en-US" sz="3500" dirty="0">
                <a:solidFill>
                  <a:schemeClr val="tx1"/>
                </a:solidFill>
                <a:effectLst/>
                <a:latin typeface="Arial Narrow" pitchFamily="34" charset="0"/>
                <a:cs typeface="Times New Roman" pitchFamily="18" charset="0"/>
              </a:rPr>
              <a:t>The Church celebrated feasts of  Saints on Fridays of the </a:t>
            </a:r>
            <a:r>
              <a:rPr lang="en-US" sz="3500" dirty="0" err="1">
                <a:solidFill>
                  <a:schemeClr val="tx1"/>
                </a:solidFill>
                <a:effectLst/>
                <a:latin typeface="Arial Narrow" pitchFamily="34" charset="0"/>
                <a:cs typeface="Times New Roman" pitchFamily="18" charset="0"/>
              </a:rPr>
              <a:t>Deneha</a:t>
            </a:r>
            <a:r>
              <a:rPr lang="en-US" sz="3500" dirty="0">
                <a:solidFill>
                  <a:schemeClr val="tx1"/>
                </a:solidFill>
                <a:effectLst/>
                <a:latin typeface="Arial Narrow" pitchFamily="34" charset="0"/>
                <a:cs typeface="Times New Roman" pitchFamily="18" charset="0"/>
              </a:rPr>
              <a:t> Period.</a:t>
            </a:r>
            <a:endParaRPr lang="en-IN" sz="3500" dirty="0">
              <a:solidFill>
                <a:schemeClr val="tx1"/>
              </a:solidFill>
              <a:effectLst/>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3" y="500043"/>
            <a:ext cx="9134897" cy="642941"/>
          </a:xfrm>
          <a:noFill/>
          <a:ln>
            <a:noFill/>
          </a:ln>
        </p:spPr>
        <p:txBody>
          <a:bodyPr>
            <a:normAutofit/>
          </a:bodyPr>
          <a:lstStyle/>
          <a:p>
            <a:pPr algn="ctr">
              <a:defRPr/>
            </a:pPr>
            <a:r>
              <a:rPr lang="en-US" sz="3000" b="1" dirty="0">
                <a:solidFill>
                  <a:schemeClr val="tx1"/>
                </a:solidFill>
                <a:effectLst/>
                <a:latin typeface="Cooper Std Black" pitchFamily="18" charset="0"/>
                <a:ea typeface="Tahoma" pitchFamily="34" charset="0"/>
                <a:cs typeface="Times New Roman" pitchFamily="18" charset="0"/>
              </a:rPr>
              <a:t>LESSON </a:t>
            </a:r>
            <a:r>
              <a:rPr lang="en-US" sz="3000" b="1" dirty="0">
                <a:solidFill>
                  <a:schemeClr val="tx1"/>
                </a:solidFill>
                <a:effectLst/>
                <a:latin typeface="Cooper Std Black" pitchFamily="18" charset="0"/>
                <a:ea typeface="Tahoma" pitchFamily="34" charset="0"/>
                <a:cs typeface="Times New Roman" pitchFamily="18" charset="0"/>
              </a:rPr>
              <a:t>2</a:t>
            </a:r>
            <a:endParaRPr lang="en-US" sz="3500" b="1" u="sng" dirty="0">
              <a:solidFill>
                <a:srgbClr val="FF0000"/>
              </a:solidFill>
              <a:effectLst/>
              <a:latin typeface="Cooper Std Black" pitchFamily="18" charset="0"/>
              <a:ea typeface="Tahoma" pitchFamily="34" charset="0"/>
              <a:cs typeface="Times New Roman" pitchFamily="18" charset="0"/>
            </a:endParaRPr>
          </a:p>
        </p:txBody>
      </p:sp>
      <p:pic>
        <p:nvPicPr>
          <p:cNvPr id="12290" name="Picture 4" descr="The Baptism"/>
          <p:cNvPicPr>
            <a:picLocks noGrp="1" noChangeAspect="1" noChangeArrowheads="1"/>
          </p:cNvPicPr>
          <p:nvPr>
            <p:ph idx="1"/>
          </p:nvPr>
        </p:nvPicPr>
        <p:blipFill>
          <a:blip r:embed="rId2" cstate="print"/>
          <a:srcRect b="15384"/>
          <a:stretch>
            <a:fillRect/>
          </a:stretch>
        </p:blipFill>
        <p:spPr>
          <a:xfrm>
            <a:off x="1143008" y="2460436"/>
            <a:ext cx="6929454" cy="4397564"/>
          </a:xfrm>
          <a:noFill/>
        </p:spPr>
      </p:pic>
      <p:sp>
        <p:nvSpPr>
          <p:cNvPr id="4" name="Title 1"/>
          <p:cNvSpPr txBox="1">
            <a:spLocks/>
          </p:cNvSpPr>
          <p:nvPr/>
        </p:nvSpPr>
        <p:spPr>
          <a:xfrm>
            <a:off x="9103" y="642918"/>
            <a:ext cx="9134897" cy="1930401"/>
          </a:xfrm>
          <a:prstGeom prst="rect">
            <a:avLst/>
          </a:prstGeom>
          <a:noFill/>
          <a:ln>
            <a:noFill/>
          </a:ln>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sng" strike="noStrike" kern="1200" cap="all" spc="0" normalizeH="0" baseline="0" noProof="0" dirty="0">
                <a:ln>
                  <a:noFill/>
                </a:ln>
                <a:solidFill>
                  <a:srgbClr val="FF0000"/>
                </a:solidFill>
                <a:effectLst/>
                <a:uLnTx/>
                <a:uFillTx/>
                <a:latin typeface="Cooper Std Black" pitchFamily="18" charset="0"/>
                <a:ea typeface="Tahoma" pitchFamily="34" charset="0"/>
                <a:cs typeface="Times New Roman" pitchFamily="18" charset="0"/>
              </a:rPr>
              <a:t>THE LAMB OF GOD WHO TAKES</a:t>
            </a:r>
            <a:br>
              <a:rPr kumimoji="0" lang="en-US" sz="3500" b="1" i="0" u="sng" strike="noStrike" kern="1200" cap="all" spc="0" normalizeH="0" baseline="0" noProof="0" dirty="0">
                <a:ln>
                  <a:noFill/>
                </a:ln>
                <a:solidFill>
                  <a:srgbClr val="FF0000"/>
                </a:solidFill>
                <a:effectLst/>
                <a:uLnTx/>
                <a:uFillTx/>
                <a:latin typeface="Cooper Std Black" pitchFamily="18" charset="0"/>
                <a:ea typeface="Tahoma" pitchFamily="34" charset="0"/>
                <a:cs typeface="Times New Roman" pitchFamily="18" charset="0"/>
              </a:rPr>
            </a:br>
            <a:r>
              <a:rPr kumimoji="0" lang="en-US" sz="3500" b="1" i="0" u="sng" strike="noStrike" kern="1200" cap="all" spc="0" normalizeH="0" baseline="0" noProof="0" dirty="0">
                <a:ln>
                  <a:noFill/>
                </a:ln>
                <a:solidFill>
                  <a:srgbClr val="FF0000"/>
                </a:solidFill>
                <a:effectLst/>
                <a:uLnTx/>
                <a:uFillTx/>
                <a:latin typeface="Cooper Std Black" pitchFamily="18" charset="0"/>
                <a:ea typeface="Tahoma" pitchFamily="34" charset="0"/>
                <a:cs typeface="Times New Roman" pitchFamily="18" charset="0"/>
              </a:rPr>
              <a:t>AWAY THE SINS OF THE WORLD</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3" name="Picture 6" descr="All Souls Day celebrated in Dhaka"/>
          <p:cNvPicPr>
            <a:picLocks noChangeAspect="1" noChangeArrowheads="1"/>
          </p:cNvPicPr>
          <p:nvPr/>
        </p:nvPicPr>
        <p:blipFill>
          <a:blip r:embed="rId2" cstate="print"/>
          <a:srcRect/>
          <a:stretch>
            <a:fillRect/>
          </a:stretch>
        </p:blipFill>
        <p:spPr bwMode="auto">
          <a:xfrm>
            <a:off x="990543" y="1493008"/>
            <a:ext cx="7153358" cy="5365016"/>
          </a:xfrm>
          <a:prstGeom prst="rect">
            <a:avLst/>
          </a:prstGeom>
          <a:noFill/>
          <a:ln w="9525">
            <a:noFill/>
            <a:miter lim="800000"/>
            <a:headEnd/>
            <a:tailEnd/>
          </a:ln>
        </p:spPr>
      </p:pic>
      <p:sp>
        <p:nvSpPr>
          <p:cNvPr id="2" name="Title 1"/>
          <p:cNvSpPr>
            <a:spLocks noGrp="1"/>
          </p:cNvSpPr>
          <p:nvPr>
            <p:ph type="title"/>
          </p:nvPr>
        </p:nvSpPr>
        <p:spPr>
          <a:xfrm>
            <a:off x="466204" y="71414"/>
            <a:ext cx="8229600" cy="1428760"/>
          </a:xfrm>
          <a:effectLst/>
        </p:spPr>
        <p:txBody>
          <a:bodyPr>
            <a:normAutofit/>
          </a:bodyPr>
          <a:lstStyle/>
          <a:p>
            <a:pPr algn="ctr" eaLnBrk="1" fontAlgn="auto" hangingPunct="1">
              <a:spcAft>
                <a:spcPts val="0"/>
              </a:spcAft>
              <a:defRPr/>
            </a:pPr>
            <a:r>
              <a:rPr lang="en-US" sz="3000" dirty="0">
                <a:solidFill>
                  <a:schemeClr val="tx1"/>
                </a:solidFill>
                <a:effectLst/>
                <a:latin typeface="Arial Narrow" pitchFamily="34" charset="0"/>
                <a:cs typeface="Times New Roman" pitchFamily="18" charset="0"/>
              </a:rPr>
              <a:t>The last Friday of the </a:t>
            </a:r>
            <a:r>
              <a:rPr lang="en-US" sz="3000" dirty="0" err="1">
                <a:solidFill>
                  <a:schemeClr val="tx1"/>
                </a:solidFill>
                <a:effectLst/>
                <a:latin typeface="Arial Narrow" pitchFamily="34" charset="0"/>
                <a:cs typeface="Times New Roman" pitchFamily="18" charset="0"/>
              </a:rPr>
              <a:t>Deneha</a:t>
            </a:r>
            <a:r>
              <a:rPr lang="en-US" sz="3000" dirty="0">
                <a:solidFill>
                  <a:schemeClr val="tx1"/>
                </a:solidFill>
                <a:effectLst/>
                <a:latin typeface="Arial Narrow" pitchFamily="34" charset="0"/>
                <a:cs typeface="Times New Roman" pitchFamily="18" charset="0"/>
              </a:rPr>
              <a:t> Season is dedicated to the memory of `all soul’s.</a:t>
            </a:r>
            <a:endParaRPr lang="en-IN" sz="3000" dirty="0">
              <a:solidFill>
                <a:schemeClr val="tx1"/>
              </a:solidFill>
              <a:effectLst/>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jskogerboe.com/wp-content/uploads/2011/02/Light_of_the_World_Mai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2" y="428612"/>
            <a:ext cx="9144032" cy="11430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7000" b="1"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oper Std Black" pitchFamily="18" charset="0"/>
                <a:cs typeface="Times New Roman" pitchFamily="18" charset="0"/>
              </a:rPr>
              <a:t>J E S U S the</a:t>
            </a:r>
            <a:endParaRPr lang="en-IN" sz="7000" b="1"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oper Std Black" pitchFamily="18" charset="0"/>
              <a:cs typeface="Times New Roman" pitchFamily="18" charset="0"/>
            </a:endParaRPr>
          </a:p>
        </p:txBody>
      </p:sp>
      <p:pic>
        <p:nvPicPr>
          <p:cNvPr id="1026" name="Picture 2" descr="D:\class psd\class 5\lession 1\image\sagrado-jesus copy.png"/>
          <p:cNvPicPr>
            <a:picLocks noChangeAspect="1" noChangeArrowheads="1"/>
          </p:cNvPicPr>
          <p:nvPr/>
        </p:nvPicPr>
        <p:blipFill>
          <a:blip r:embed="rId3" cstate="print"/>
          <a:srcRect/>
          <a:stretch>
            <a:fillRect/>
          </a:stretch>
        </p:blipFill>
        <p:spPr bwMode="auto">
          <a:xfrm>
            <a:off x="3357554" y="2571744"/>
            <a:ext cx="2357454" cy="1756018"/>
          </a:xfrm>
          <a:prstGeom prst="rect">
            <a:avLst/>
          </a:prstGeom>
          <a:noFill/>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1747"/>
                                        </p:tgtEl>
                                        <p:attrNameLst>
                                          <p:attrName>style.visibility</p:attrName>
                                        </p:attrNameLst>
                                      </p:cBhvr>
                                      <p:to>
                                        <p:strVal val="visible"/>
                                      </p:to>
                                    </p:set>
                                    <p:anim calcmode="lin" valueType="num">
                                      <p:cBhvr>
                                        <p:cTn id="13" dur="500" fill="hold"/>
                                        <p:tgtEl>
                                          <p:spTgt spid="31747"/>
                                        </p:tgtEl>
                                        <p:attrNameLst>
                                          <p:attrName>ppt_w</p:attrName>
                                        </p:attrNameLst>
                                      </p:cBhvr>
                                      <p:tavLst>
                                        <p:tav tm="0">
                                          <p:val>
                                            <p:fltVal val="0"/>
                                          </p:val>
                                        </p:tav>
                                        <p:tav tm="100000">
                                          <p:val>
                                            <p:strVal val="#ppt_w"/>
                                          </p:val>
                                        </p:tav>
                                      </p:tavLst>
                                    </p:anim>
                                    <p:anim calcmode="lin" valueType="num">
                                      <p:cBhvr>
                                        <p:cTn id="14" dur="500" fill="hold"/>
                                        <p:tgtEl>
                                          <p:spTgt spid="317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2771" name="Picture 2" descr="http://carolvanderwoudern.com/wp-content/uploads/2013/03/Light-of-the-World_1433-1024x768.jpg"/>
          <p:cNvPicPr>
            <a:picLocks noChangeAspect="1" noChangeArrowheads="1"/>
          </p:cNvPicPr>
          <p:nvPr/>
        </p:nvPicPr>
        <p:blipFill>
          <a:blip r:embed="rId2" cstate="print"/>
          <a:srcRect/>
          <a:stretch>
            <a:fillRect/>
          </a:stretch>
        </p:blipFill>
        <p:spPr bwMode="auto">
          <a:xfrm>
            <a:off x="0" y="-31896"/>
            <a:ext cx="4643438" cy="6889896"/>
          </a:xfrm>
          <a:prstGeom prst="rect">
            <a:avLst/>
          </a:prstGeom>
          <a:ln>
            <a:noFill/>
          </a:ln>
          <a:effectLst>
            <a:softEdge rad="635000"/>
          </a:effectLst>
        </p:spPr>
      </p:pic>
      <p:pic>
        <p:nvPicPr>
          <p:cNvPr id="7" name="Picture 2" descr="D:\class psd\class 5\lession 1\image\sagrado-jesus copy.png"/>
          <p:cNvPicPr>
            <a:picLocks noChangeAspect="1" noChangeArrowheads="1"/>
          </p:cNvPicPr>
          <p:nvPr/>
        </p:nvPicPr>
        <p:blipFill>
          <a:blip r:embed="rId3" cstate="print"/>
          <a:srcRect/>
          <a:stretch>
            <a:fillRect/>
          </a:stretch>
        </p:blipFill>
        <p:spPr bwMode="auto">
          <a:xfrm>
            <a:off x="357158" y="785794"/>
            <a:ext cx="3644409" cy="2714644"/>
          </a:xfrm>
          <a:prstGeom prst="rect">
            <a:avLst/>
          </a:prstGeom>
          <a:noFill/>
        </p:spPr>
      </p:pic>
      <p:sp>
        <p:nvSpPr>
          <p:cNvPr id="2" name="Title 1"/>
          <p:cNvSpPr>
            <a:spLocks noGrp="1"/>
          </p:cNvSpPr>
          <p:nvPr>
            <p:ph type="title"/>
          </p:nvPr>
        </p:nvSpPr>
        <p:spPr>
          <a:xfrm>
            <a:off x="2571736" y="2571744"/>
            <a:ext cx="6429420" cy="3714751"/>
          </a:xfrm>
        </p:spPr>
        <p:txBody>
          <a:bodyPr>
            <a:normAutofit/>
          </a:bodyPr>
          <a:lstStyle/>
          <a:p>
            <a:pPr algn="ctr">
              <a:defRPr/>
            </a:pPr>
            <a:r>
              <a:rPr lang="en-US" sz="3000" b="1" dirty="0">
                <a:solidFill>
                  <a:srgbClr val="FF0000"/>
                </a:solidFill>
                <a:latin typeface="Arial Narrow" pitchFamily="34" charset="0"/>
                <a:cs typeface="Times New Roman" pitchFamily="18" charset="0"/>
              </a:rPr>
              <a:t>Jesus as the light that cannot be overcome by darkness </a:t>
            </a:r>
            <a:r>
              <a:rPr lang="en-US" sz="3000" dirty="0">
                <a:solidFill>
                  <a:schemeClr val="tx1"/>
                </a:solidFill>
                <a:latin typeface="Arial Narrow" pitchFamily="34" charset="0"/>
                <a:cs typeface="Times New Roman" pitchFamily="18" charset="0"/>
              </a:rPr>
              <a:t>(Jn.1:5-9).</a:t>
            </a:r>
            <a:endParaRPr lang="en-IN" sz="3000" dirty="0">
              <a:solidFill>
                <a:schemeClr val="tx1"/>
              </a:solidFill>
              <a:latin typeface="Arial Narrow" pitchFamily="34" charset="0"/>
              <a:cs typeface="Times New Roman" pitchFamily="18" charset="0"/>
            </a:endParaRPr>
          </a:p>
        </p:txBody>
      </p:sp>
      <p:sp>
        <p:nvSpPr>
          <p:cNvPr id="6" name="Vertical Scroll 5"/>
          <p:cNvSpPr/>
          <p:nvPr/>
        </p:nvSpPr>
        <p:spPr>
          <a:xfrm>
            <a:off x="3357554" y="928670"/>
            <a:ext cx="5786446" cy="2214563"/>
          </a:xfrm>
          <a:prstGeom prst="verticalScroll">
            <a:avLst>
              <a:gd name="adj" fmla="val 13541"/>
            </a:avLst>
          </a:prstGeom>
          <a:noFill/>
          <a:ln>
            <a:noFill/>
          </a:ln>
          <a:effectLst>
            <a:glow rad="101600">
              <a:srgbClr val="D1B38B">
                <a:alpha val="60000"/>
              </a:srgbClr>
            </a:glo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rgbClr val="FFFF00"/>
                </a:solidFill>
                <a:latin typeface="Arial Narrow" pitchFamily="34" charset="0"/>
                <a:cs typeface="Times New Roman" pitchFamily="18" charset="0"/>
              </a:rPr>
              <a:t>`The People who live in darkness saw a  great light’ was fulfilled in Jesus  </a:t>
            </a:r>
            <a:r>
              <a:rPr lang="en-US" sz="3000" dirty="0">
                <a:solidFill>
                  <a:schemeClr val="tx1"/>
                </a:solidFill>
                <a:latin typeface="Arial Narrow" pitchFamily="34" charset="0"/>
                <a:cs typeface="Times New Roman" pitchFamily="18" charset="0"/>
              </a:rPr>
              <a:t>(Mt. 4:16).</a:t>
            </a:r>
            <a:endParaRPr lang="en-IN" sz="3000" dirty="0">
              <a:solidFill>
                <a:schemeClr val="tx1"/>
              </a:solidFill>
              <a:latin typeface="Arial Narrow" pitchFamily="34"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jesuslovesus.com.au/images/JesusLightOfTheWorld.jpg"/>
          <p:cNvPicPr>
            <a:picLocks noChangeAspect="1" noChangeArrowheads="1"/>
          </p:cNvPicPr>
          <p:nvPr/>
        </p:nvPicPr>
        <p:blipFill>
          <a:blip r:embed="rId2" cstate="print"/>
          <a:srcRect/>
          <a:stretch>
            <a:fillRect/>
          </a:stretch>
        </p:blipFill>
        <p:spPr bwMode="auto">
          <a:xfrm>
            <a:off x="1785918" y="0"/>
            <a:ext cx="5572164" cy="4830056"/>
          </a:xfrm>
          <a:prstGeom prst="rect">
            <a:avLst/>
          </a:prstGeom>
          <a:noFill/>
          <a:ln w="9525">
            <a:noFill/>
            <a:miter lim="800000"/>
            <a:headEnd/>
            <a:tailEnd/>
          </a:ln>
          <a:effectLst>
            <a:softEdge rad="635000"/>
          </a:effectLst>
        </p:spPr>
      </p:pic>
      <p:sp>
        <p:nvSpPr>
          <p:cNvPr id="3" name="Content Placeholder 2"/>
          <p:cNvSpPr>
            <a:spLocks noGrp="1"/>
          </p:cNvSpPr>
          <p:nvPr>
            <p:ph idx="1"/>
          </p:nvPr>
        </p:nvSpPr>
        <p:spPr>
          <a:xfrm>
            <a:off x="285720" y="2428868"/>
            <a:ext cx="8605868" cy="2214578"/>
          </a:xfrm>
          <a:solidFill>
            <a:schemeClr val="bg1"/>
          </a:solidFill>
          <a:ln>
            <a:solidFill>
              <a:srgbClr val="FB05D8"/>
            </a:solidFill>
          </a:ln>
        </p:spPr>
        <p:txBody>
          <a:bodyPr>
            <a:normAutofit/>
          </a:bodyPr>
          <a:lstStyle/>
          <a:p>
            <a:pPr marL="0" indent="0" algn="just">
              <a:buFont typeface="Wingdings 2" pitchFamily="18" charset="2"/>
              <a:buNone/>
              <a:defRPr/>
            </a:pPr>
            <a:r>
              <a:rPr lang="en-US" sz="2500" dirty="0">
                <a:solidFill>
                  <a:schemeClr val="tx1"/>
                </a:solidFill>
                <a:latin typeface="Arial Narrow" pitchFamily="34" charset="0"/>
                <a:cs typeface="Times New Roman" pitchFamily="18" charset="0"/>
              </a:rPr>
              <a:t>	</a:t>
            </a:r>
            <a:r>
              <a:rPr lang="en-US" sz="2500" dirty="0">
                <a:solidFill>
                  <a:srgbClr val="00B0F0"/>
                </a:solidFill>
                <a:latin typeface="Arial Narrow" pitchFamily="34" charset="0"/>
                <a:cs typeface="Times New Roman" pitchFamily="18" charset="0"/>
              </a:rPr>
              <a:t>In the Syro-Malabar Church there was the tradition of decorating cores of banana plants </a:t>
            </a:r>
            <a:r>
              <a:rPr lang="en-US" sz="2500" dirty="0">
                <a:solidFill>
                  <a:schemeClr val="tx1"/>
                </a:solidFill>
                <a:latin typeface="Arial Narrow" pitchFamily="34" charset="0"/>
                <a:cs typeface="Times New Roman" pitchFamily="18" charset="0"/>
              </a:rPr>
              <a:t>(Pindi) </a:t>
            </a:r>
            <a:r>
              <a:rPr lang="en-US" sz="2500" dirty="0">
                <a:solidFill>
                  <a:srgbClr val="00B0F0"/>
                </a:solidFill>
                <a:latin typeface="Arial Narrow" pitchFamily="34" charset="0"/>
                <a:cs typeface="Times New Roman" pitchFamily="18" charset="0"/>
              </a:rPr>
              <a:t>with lights and singing </a:t>
            </a:r>
            <a:r>
              <a:rPr lang="en-US" sz="2500" dirty="0">
                <a:solidFill>
                  <a:srgbClr val="FB05D8"/>
                </a:solidFill>
                <a:latin typeface="Arial Narrow" pitchFamily="34" charset="0"/>
                <a:cs typeface="Times New Roman" pitchFamily="18" charset="0"/>
              </a:rPr>
              <a:t>El-</a:t>
            </a:r>
            <a:r>
              <a:rPr lang="en-US" sz="2500" dirty="0" err="1">
                <a:solidFill>
                  <a:srgbClr val="FB05D8"/>
                </a:solidFill>
                <a:latin typeface="Arial Narrow" pitchFamily="34" charset="0"/>
                <a:cs typeface="Times New Roman" pitchFamily="18" charset="0"/>
              </a:rPr>
              <a:t>payya</a:t>
            </a:r>
            <a:r>
              <a:rPr lang="en-US" sz="2500" dirty="0">
                <a:solidFill>
                  <a:schemeClr val="tx1"/>
                </a:solidFill>
                <a:latin typeface="Arial Narrow" pitchFamily="34" charset="0"/>
                <a:cs typeface="Times New Roman" pitchFamily="18" charset="0"/>
              </a:rPr>
              <a:t> (God is light) </a:t>
            </a:r>
            <a:r>
              <a:rPr lang="en-US" sz="2500" dirty="0">
                <a:solidFill>
                  <a:srgbClr val="00B0F0"/>
                </a:solidFill>
                <a:latin typeface="Arial Narrow" pitchFamily="34" charset="0"/>
                <a:cs typeface="Times New Roman" pitchFamily="18" charset="0"/>
              </a:rPr>
              <a:t>in the procession around the decorated lights of the feast of Deneha to remember Jesus, the light of the world.  The feast of Deneha was called as </a:t>
            </a:r>
            <a:r>
              <a:rPr lang="en-US" sz="2500" dirty="0" err="1">
                <a:solidFill>
                  <a:srgbClr val="FB05D8"/>
                </a:solidFill>
                <a:latin typeface="Arial Narrow" pitchFamily="34" charset="0"/>
                <a:cs typeface="Times New Roman" pitchFamily="18" charset="0"/>
              </a:rPr>
              <a:t>pindikutthipperunnaal</a:t>
            </a:r>
            <a:r>
              <a:rPr lang="en-US" sz="2500" dirty="0">
                <a:solidFill>
                  <a:srgbClr val="FB05D8"/>
                </a:solidFill>
                <a:latin typeface="Arial Narrow" pitchFamily="34" charset="0"/>
                <a:cs typeface="Times New Roman" pitchFamily="18" charset="0"/>
              </a:rPr>
              <a:t>.</a:t>
            </a:r>
          </a:p>
        </p:txBody>
      </p:sp>
      <p:sp>
        <p:nvSpPr>
          <p:cNvPr id="6" name="Content Placeholder 2"/>
          <p:cNvSpPr txBox="1">
            <a:spLocks/>
          </p:cNvSpPr>
          <p:nvPr/>
        </p:nvSpPr>
        <p:spPr>
          <a:xfrm>
            <a:off x="285720" y="4786322"/>
            <a:ext cx="8643998" cy="1857364"/>
          </a:xfrm>
          <a:prstGeom prst="rect">
            <a:avLst/>
          </a:prstGeom>
          <a:solidFill>
            <a:schemeClr val="bg1"/>
          </a:solidFill>
          <a:ln w="12700">
            <a:solidFill>
              <a:srgbClr val="FB05D8"/>
            </a:solidFill>
          </a:ln>
        </p:spPr>
        <p:txBody>
          <a:bodyPr vert="horz" anchor="ctr">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pitchFamily="18" charset="2"/>
              <a:buNone/>
              <a:tabLst/>
              <a:defRPr/>
            </a:pPr>
            <a:r>
              <a:rPr kumimoji="0" lang="en-US" sz="2500" i="0" u="none" strike="noStrike" kern="1200" cap="none" spc="0" normalizeH="0" baseline="0" noProof="0" dirty="0">
                <a:ln>
                  <a:noFill/>
                </a:ln>
                <a:solidFill>
                  <a:srgbClr val="00B0F0"/>
                </a:solidFill>
                <a:effectLst/>
                <a:uLnTx/>
                <a:uFillTx/>
                <a:latin typeface="Arial Narrow" pitchFamily="34" charset="0"/>
                <a:cs typeface="Times New Roman" pitchFamily="18" charset="0"/>
              </a:rPr>
              <a:t>Our forefathers used to have ritual baths in selected ponds or pools on the feast of </a:t>
            </a:r>
            <a:r>
              <a:rPr kumimoji="0" lang="en-US" sz="2500" i="0" u="none" strike="noStrike" kern="1200" cap="none" spc="0" normalizeH="0" baseline="0" noProof="0" dirty="0" err="1">
                <a:ln>
                  <a:noFill/>
                </a:ln>
                <a:solidFill>
                  <a:srgbClr val="00B0F0"/>
                </a:solidFill>
                <a:effectLst/>
                <a:uLnTx/>
                <a:uFillTx/>
                <a:latin typeface="Arial Narrow" pitchFamily="34" charset="0"/>
                <a:cs typeface="Times New Roman" pitchFamily="18" charset="0"/>
              </a:rPr>
              <a:t>Deneha</a:t>
            </a:r>
            <a:r>
              <a:rPr kumimoji="0" lang="en-US" sz="2500" i="0" u="none" strike="noStrike" kern="1200" cap="none" spc="0" normalizeH="0" baseline="0" noProof="0" dirty="0">
                <a:ln>
                  <a:noFill/>
                </a:ln>
                <a:solidFill>
                  <a:srgbClr val="00B0F0"/>
                </a:solidFill>
                <a:effectLst/>
                <a:uLnTx/>
                <a:uFillTx/>
                <a:latin typeface="Arial Narrow" pitchFamily="34" charset="0"/>
                <a:cs typeface="Times New Roman" pitchFamily="18" charset="0"/>
              </a:rPr>
              <a:t>, to commemorate the baptism of Jesus.  So </a:t>
            </a:r>
            <a:r>
              <a:rPr kumimoji="0" lang="en-US" sz="2500" i="0" u="none" strike="noStrike" kern="1200" cap="none" spc="0" normalizeH="0" baseline="0" noProof="0" dirty="0" err="1">
                <a:ln>
                  <a:noFill/>
                </a:ln>
                <a:solidFill>
                  <a:srgbClr val="00B0F0"/>
                </a:solidFill>
                <a:effectLst/>
                <a:uLnTx/>
                <a:uFillTx/>
                <a:latin typeface="Arial Narrow" pitchFamily="34" charset="0"/>
                <a:cs typeface="Times New Roman" pitchFamily="18" charset="0"/>
              </a:rPr>
              <a:t>Deneha</a:t>
            </a:r>
            <a:r>
              <a:rPr kumimoji="0" lang="en-US" sz="2500" i="0" u="none" strike="noStrike" kern="1200" cap="none" spc="0" normalizeH="0" baseline="0" noProof="0" dirty="0">
                <a:ln>
                  <a:noFill/>
                </a:ln>
                <a:solidFill>
                  <a:srgbClr val="00B0F0"/>
                </a:solidFill>
                <a:effectLst/>
                <a:uLnTx/>
                <a:uFillTx/>
                <a:latin typeface="Arial Narrow" pitchFamily="34" charset="0"/>
                <a:cs typeface="Times New Roman" pitchFamily="18" charset="0"/>
              </a:rPr>
              <a:t> was also known as </a:t>
            </a:r>
            <a:r>
              <a:rPr kumimoji="0" lang="en-US" sz="2500" u="none" strike="noStrike" kern="1200" cap="none" spc="0" normalizeH="0" baseline="0" noProof="0" dirty="0" err="1">
                <a:ln>
                  <a:noFill/>
                </a:ln>
                <a:solidFill>
                  <a:srgbClr val="FB05D8"/>
                </a:solidFill>
                <a:uLnTx/>
                <a:uFillTx/>
                <a:latin typeface="Arial Narrow" pitchFamily="34" charset="0"/>
                <a:cs typeface="Times New Roman" pitchFamily="18" charset="0"/>
              </a:rPr>
              <a:t>Raakkulipperunnaal</a:t>
            </a:r>
            <a:r>
              <a:rPr kumimoji="0" lang="en-US" sz="2500" u="none" strike="noStrike" kern="1200" cap="none" spc="0" normalizeH="0" baseline="0" noProof="0" dirty="0">
                <a:ln>
                  <a:noFill/>
                </a:ln>
                <a:solidFill>
                  <a:srgbClr val="FB05D8"/>
                </a:solidFill>
                <a:uLnTx/>
                <a:uFillTx/>
                <a:latin typeface="Arial Narrow" pitchFamily="34" charset="0"/>
                <a:cs typeface="Times New Roman" pitchFamily="18" charset="0"/>
              </a:rPr>
              <a:t>.</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034" y="4347528"/>
            <a:ext cx="8072494" cy="1938992"/>
          </a:xfrm>
          <a:prstGeom prst="rect">
            <a:avLst/>
          </a:prstGeom>
          <a:noFill/>
        </p:spPr>
        <p:txBody>
          <a:bodyPr wrap="square" rtlCol="0">
            <a:spAutoFit/>
          </a:bodyPr>
          <a:lstStyle/>
          <a:p>
            <a:pPr algn="just"/>
            <a:r>
              <a:rPr lang="en-US" sz="3000" dirty="0">
                <a:latin typeface="Arial Narrow" pitchFamily="34" charset="0"/>
                <a:cs typeface="Times New Roman" pitchFamily="18" charset="0"/>
              </a:rPr>
              <a:t>	John the Baptist who recognized the Son of God, called Jesus `the lamp of God that takes away the sins of the world.’ Let us experience, adore and proclaim Jesus as the strength  and light of our life.</a:t>
            </a:r>
            <a:endParaRPr lang="en-US" sz="3000" dirty="0">
              <a:latin typeface="Arial Narrow" pitchFamily="34" charset="0"/>
            </a:endParaRPr>
          </a:p>
        </p:txBody>
      </p:sp>
      <p:pic>
        <p:nvPicPr>
          <p:cNvPr id="8" name="Content Placeholder 4" descr="http://www.ebgleek.nl/wordpress/wp-content/uploads/2013/05/johnthebaptist.jpg"/>
          <p:cNvPicPr>
            <a:picLocks noGrp="1" noChangeAspect="1" noChangeArrowheads="1"/>
          </p:cNvPicPr>
          <p:nvPr>
            <p:ph idx="1"/>
          </p:nvPr>
        </p:nvPicPr>
        <p:blipFill>
          <a:blip r:embed="rId2" cstate="print"/>
          <a:stretch>
            <a:fillRect/>
          </a:stretch>
        </p:blipFill>
        <p:spPr>
          <a:xfrm>
            <a:off x="1571604" y="0"/>
            <a:ext cx="6000792" cy="4363150"/>
          </a:xfrm>
          <a:prstGeom prst="rect">
            <a:avLst/>
          </a:prstGeom>
          <a:ln>
            <a:noFill/>
          </a:ln>
          <a:effectLst>
            <a:softEdge rad="635000"/>
          </a:effec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22098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1066800" y="3048000"/>
            <a:ext cx="6934200" cy="1143000"/>
          </a:xfrm>
        </p:spPr>
        <p:txBody>
          <a:bodyPr>
            <a:noAutofit/>
          </a:bodyPr>
          <a:lstStyle/>
          <a:p>
            <a:pPr algn="ctr">
              <a:buNone/>
            </a:pPr>
            <a:r>
              <a:rPr lang="en-US" sz="3000" dirty="0">
                <a:solidFill>
                  <a:schemeClr val="tx1"/>
                </a:solidFill>
                <a:latin typeface="Arial Narrow" pitchFamily="34" charset="0"/>
                <a:cs typeface="Times New Roman" pitchFamily="18" charset="0"/>
              </a:rPr>
              <a:t>O! Jesus, the beloved son of God, help us</a:t>
            </a:r>
          </a:p>
          <a:p>
            <a:pPr algn="ctr">
              <a:buNone/>
            </a:pPr>
            <a:r>
              <a:rPr lang="en-US" sz="3000" dirty="0">
                <a:solidFill>
                  <a:schemeClr val="tx1"/>
                </a:solidFill>
                <a:latin typeface="Arial Narrow" pitchFamily="34" charset="0"/>
                <a:cs typeface="Times New Roman" pitchFamily="18" charset="0"/>
              </a:rPr>
              <a:t>to proclaim you as our Lord and God.</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John 1:29:34</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2672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I am the light of the world. Whoever follows me</a:t>
            </a:r>
          </a:p>
          <a:p>
            <a:pPr algn="ctr">
              <a:buNone/>
            </a:pPr>
            <a:r>
              <a:rPr lang="en-US" sz="3000" dirty="0">
                <a:solidFill>
                  <a:schemeClr val="tx1"/>
                </a:solidFill>
                <a:latin typeface="Arial Narrow" pitchFamily="34" charset="0"/>
                <a:cs typeface="Times New Roman" pitchFamily="18" charset="0"/>
              </a:rPr>
              <a:t>will never walk in darkness. (Jn. 8:12) </a:t>
            </a: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533508"/>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000108"/>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090586"/>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500034" y="1785926"/>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Read the passage from John 1: 35-49 and write the names of two disciples who followed Jesus after the witnessing of John the Baptist</a:t>
            </a:r>
          </a:p>
        </p:txBody>
      </p:sp>
      <p:sp>
        <p:nvSpPr>
          <p:cNvPr id="8" name="Rectangle 7"/>
          <p:cNvSpPr/>
          <p:nvPr/>
        </p:nvSpPr>
        <p:spPr>
          <a:xfrm>
            <a:off x="80994" y="4143380"/>
            <a:ext cx="8991600" cy="9286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406" y="5357826"/>
            <a:ext cx="8991600" cy="9286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914400" y="3810000"/>
            <a:ext cx="73152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Like St. John the  Baptist </a:t>
            </a:r>
          </a:p>
          <a:p>
            <a:pPr marL="0" indent="0" algn="ctr">
              <a:buNone/>
            </a:pPr>
            <a:r>
              <a:rPr lang="en-US" sz="3000" dirty="0">
                <a:solidFill>
                  <a:schemeClr val="tx1"/>
                </a:solidFill>
                <a:latin typeface="Arial Narrow" pitchFamily="34" charset="0"/>
                <a:cs typeface="Times New Roman" pitchFamily="18" charset="0"/>
              </a:rPr>
              <a:t>I will also introduce Jesus to others.</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9956" y="1577539"/>
            <a:ext cx="3179762" cy="4708981"/>
          </a:xfrm>
          <a:prstGeom prst="rect">
            <a:avLst/>
          </a:prstGeom>
          <a:noFill/>
          <a:ln>
            <a:noFill/>
          </a:ln>
        </p:spPr>
        <p:txBody>
          <a:bodyPr>
            <a:spAutoFit/>
          </a:bodyPr>
          <a:lstStyle/>
          <a:p>
            <a:pPr algn="ctr" fontAlgn="auto">
              <a:spcBef>
                <a:spcPts val="0"/>
              </a:spcBef>
              <a:spcAft>
                <a:spcPts val="0"/>
              </a:spcAft>
              <a:defRPr/>
            </a:pPr>
            <a:r>
              <a:rPr lang="en-IN" sz="3000" dirty="0">
                <a:latin typeface="Arial Narrow" pitchFamily="34" charset="0"/>
                <a:cs typeface="Times New Roman" pitchFamily="18" charset="0"/>
              </a:rPr>
              <a:t>John the Baptist was the son of Zacharias and Elisabeth, a cousin of Mary the mother of Jesus. John was called by God and sent to prepare the people to receive the Saviour Jesus Christ. </a:t>
            </a:r>
          </a:p>
        </p:txBody>
      </p:sp>
      <p:pic>
        <p:nvPicPr>
          <p:cNvPr id="13315" name="Picture 2" descr="http://upload.wikimedia.org/wikipedia/commons/d/d5/Cappella_Tornabuoni,_Zacharias_Writes_Down_the_Name_of_his_Son_01.jpg"/>
          <p:cNvPicPr>
            <a:picLocks noChangeAspect="1" noChangeArrowheads="1"/>
          </p:cNvPicPr>
          <p:nvPr/>
        </p:nvPicPr>
        <p:blipFill>
          <a:blip r:embed="rId2" cstate="print"/>
          <a:srcRect t="6975"/>
          <a:stretch>
            <a:fillRect/>
          </a:stretch>
        </p:blipFill>
        <p:spPr bwMode="auto">
          <a:xfrm>
            <a:off x="0" y="1571612"/>
            <a:ext cx="5500693" cy="4643470"/>
          </a:xfrm>
          <a:prstGeom prst="rect">
            <a:avLst/>
          </a:prstGeom>
          <a:noFill/>
          <a:ln w="9525">
            <a:noFill/>
            <a:miter lim="800000"/>
            <a:headEnd/>
            <a:tailEnd/>
          </a:ln>
        </p:spPr>
      </p:pic>
      <p:sp>
        <p:nvSpPr>
          <p:cNvPr id="13316" name="TextBox 4"/>
          <p:cNvSpPr txBox="1">
            <a:spLocks noChangeArrowheads="1"/>
          </p:cNvSpPr>
          <p:nvPr/>
        </p:nvSpPr>
        <p:spPr bwMode="auto">
          <a:xfrm>
            <a:off x="34925" y="440604"/>
            <a:ext cx="9109075" cy="630942"/>
          </a:xfrm>
          <a:prstGeom prst="rect">
            <a:avLst/>
          </a:prstGeom>
          <a:noFill/>
          <a:ln w="9525">
            <a:noFill/>
            <a:miter lim="800000"/>
            <a:headEnd/>
            <a:tailEnd/>
          </a:ln>
        </p:spPr>
        <p:txBody>
          <a:bodyPr wrap="square">
            <a:spAutoFit/>
          </a:bodyPr>
          <a:lstStyle/>
          <a:p>
            <a:pPr algn="ctr"/>
            <a:r>
              <a:rPr lang="en-US" altLang="en-US" sz="3500" dirty="0">
                <a:solidFill>
                  <a:srgbClr val="FF0000"/>
                </a:solidFill>
                <a:latin typeface="Cooper Std Black" pitchFamily="18" charset="0"/>
                <a:cs typeface="Times New Roman" pitchFamily="18" charset="0"/>
              </a:rPr>
              <a:t>JOHN THE BAPTIST</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3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2192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533400" y="2362200"/>
            <a:ext cx="8001000" cy="1447800"/>
          </a:xfrm>
        </p:spPr>
        <p:txBody>
          <a:bodyPr>
            <a:noAutofit/>
          </a:bodyPr>
          <a:lstStyle/>
          <a:p>
            <a:pPr marL="347663" indent="-347663" algn="just">
              <a:buNone/>
            </a:pPr>
            <a:r>
              <a:rPr lang="en-US" sz="2500" dirty="0">
                <a:solidFill>
                  <a:schemeClr val="tx1"/>
                </a:solidFill>
                <a:latin typeface="Arial Narrow" pitchFamily="34" charset="0"/>
                <a:cs typeface="Times New Roman" pitchFamily="18" charset="0"/>
              </a:rPr>
              <a:t>1.  What is the witness that John  the Baptist gave about Jesus?</a:t>
            </a:r>
          </a:p>
          <a:p>
            <a:pPr marL="347663" indent="-347663" algn="just">
              <a:buNone/>
            </a:pPr>
            <a:r>
              <a:rPr lang="en-US" sz="2500" dirty="0">
                <a:solidFill>
                  <a:schemeClr val="tx1"/>
                </a:solidFill>
                <a:latin typeface="Arial Narrow" pitchFamily="34" charset="0"/>
                <a:cs typeface="Times New Roman" pitchFamily="18" charset="0"/>
              </a:rPr>
              <a:t>2.  What does the Baptism of Jesus Signify?</a:t>
            </a:r>
          </a:p>
          <a:p>
            <a:pPr marL="288925" indent="-288925" algn="just">
              <a:buNone/>
            </a:pPr>
            <a:r>
              <a:rPr lang="en-US" sz="2500" dirty="0">
                <a:solidFill>
                  <a:schemeClr val="tx1"/>
                </a:solidFill>
                <a:latin typeface="Arial Narrow" pitchFamily="34" charset="0"/>
                <a:cs typeface="Times New Roman" pitchFamily="18" charset="0"/>
              </a:rPr>
              <a:t>3. How was the mystery of the Trinity revealed at  the time of the baptism of Jesus? </a:t>
            </a:r>
          </a:p>
          <a:p>
            <a:pPr marL="288925" indent="-288925" algn="just">
              <a:buNone/>
            </a:pPr>
            <a:r>
              <a:rPr lang="en-US" sz="2500" dirty="0">
                <a:solidFill>
                  <a:schemeClr val="tx1"/>
                </a:solidFill>
                <a:latin typeface="Arial Narrow" pitchFamily="34" charset="0"/>
                <a:cs typeface="Times New Roman" pitchFamily="18" charset="0"/>
              </a:rPr>
              <a:t>4. Which are the two traditions that the Syro - Malabar Church had in connection with the feast of </a:t>
            </a:r>
            <a:r>
              <a:rPr lang="en-US" sz="2500" dirty="0" err="1">
                <a:solidFill>
                  <a:schemeClr val="tx1"/>
                </a:solidFill>
                <a:latin typeface="Arial Narrow" pitchFamily="34" charset="0"/>
                <a:cs typeface="Times New Roman" pitchFamily="18" charset="0"/>
              </a:rPr>
              <a:t>Deneha</a:t>
            </a:r>
            <a:r>
              <a:rPr lang="en-US" sz="2500" dirty="0">
                <a:solidFill>
                  <a:schemeClr val="tx1"/>
                </a:solidFill>
                <a:latin typeface="Arial Narrow" pitchFamily="34" charset="0"/>
                <a:cs typeface="Times New Roman" pitchFamily="18" charset="0"/>
              </a:rPr>
              <a:t> or Epiphany?</a:t>
            </a:r>
          </a:p>
          <a:p>
            <a:pPr marL="288925" indent="-288925" algn="just">
              <a:buNone/>
            </a:pPr>
            <a:r>
              <a:rPr lang="en-US" sz="2500" dirty="0">
                <a:solidFill>
                  <a:schemeClr val="tx1"/>
                </a:solidFill>
                <a:latin typeface="Arial Narrow" pitchFamily="34" charset="0"/>
                <a:cs typeface="Times New Roman" pitchFamily="18" charset="0"/>
              </a:rPr>
              <a:t>5. What are the </a:t>
            </a:r>
            <a:r>
              <a:rPr lang="en-US" sz="2500" dirty="0" err="1">
                <a:solidFill>
                  <a:schemeClr val="tx1"/>
                </a:solidFill>
                <a:latin typeface="Arial Narrow" pitchFamily="34" charset="0"/>
                <a:cs typeface="Times New Roman" pitchFamily="18" charset="0"/>
              </a:rPr>
              <a:t>salvific</a:t>
            </a:r>
            <a:r>
              <a:rPr lang="en-US" sz="2500" dirty="0">
                <a:solidFill>
                  <a:schemeClr val="tx1"/>
                </a:solidFill>
                <a:latin typeface="Arial Narrow" pitchFamily="34" charset="0"/>
                <a:cs typeface="Times New Roman" pitchFamily="18" charset="0"/>
              </a:rPr>
              <a:t> events that we commemorate during the season of Epiphany?  </a:t>
            </a:r>
          </a:p>
          <a:p>
            <a:pPr marL="347663" indent="-347663" algn="just">
              <a:buNone/>
            </a:pPr>
            <a:endParaRPr lang="en-US" sz="2500" dirty="0">
              <a:solidFill>
                <a:schemeClr val="tx1"/>
              </a:solidFill>
              <a:latin typeface="Arial Narrow" pitchFamily="34" charset="0"/>
              <a:cs typeface="Times New Roman" pitchFamily="18" charset="0"/>
            </a:endParaRPr>
          </a:p>
          <a:p>
            <a:pPr marL="347663" indent="-347663" algn="just">
              <a:buNone/>
            </a:pPr>
            <a:endParaRPr lang="en-US" sz="2500" dirty="0">
              <a:solidFill>
                <a:schemeClr val="tx1"/>
              </a:solidFill>
              <a:latin typeface="Arial Narrow" pitchFamily="34" charset="0"/>
              <a:cs typeface="Times New Roman" pitchFamily="18" charset="0"/>
            </a:endParaRPr>
          </a:p>
        </p:txBody>
      </p:sp>
      <p:grpSp>
        <p:nvGrpSpPr>
          <p:cNvPr id="2" name="Group 8"/>
          <p:cNvGrpSpPr/>
          <p:nvPr/>
        </p:nvGrpSpPr>
        <p:grpSpPr>
          <a:xfrm>
            <a:off x="0" y="19812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2" cstate="print">
            <a:extLst/>
          </a:blip>
          <a:srcRect/>
          <a:stretch>
            <a:fillRect/>
          </a:stretch>
        </p:blipFill>
        <p:spPr bwMode="auto">
          <a:xfrm>
            <a:off x="2357422" y="-1"/>
            <a:ext cx="4500594" cy="3390965"/>
          </a:xfrm>
          <a:prstGeom prst="rect">
            <a:avLst/>
          </a:prstGeom>
          <a:ln>
            <a:noFill/>
          </a:ln>
          <a:effectLst/>
          <a:extLst/>
        </p:spPr>
      </p:pic>
      <p:sp>
        <p:nvSpPr>
          <p:cNvPr id="6148" name="TextBox 3"/>
          <p:cNvSpPr txBox="1">
            <a:spLocks noChangeArrowheads="1"/>
          </p:cNvSpPr>
          <p:nvPr/>
        </p:nvSpPr>
        <p:spPr bwMode="auto">
          <a:xfrm>
            <a:off x="714348" y="4111189"/>
            <a:ext cx="7643866" cy="1708160"/>
          </a:xfrm>
          <a:prstGeom prst="rect">
            <a:avLst/>
          </a:prstGeom>
          <a:noFill/>
          <a:ln w="9525">
            <a:noFill/>
            <a:miter lim="800000"/>
            <a:headEnd/>
            <a:tailEnd/>
          </a:ln>
        </p:spPr>
        <p:txBody>
          <a:bodyPr wrap="square">
            <a:spAutoFit/>
          </a:bodyPr>
          <a:lstStyle/>
          <a:p>
            <a:pPr algn="ctr">
              <a:defRPr/>
            </a:pPr>
            <a:r>
              <a:rPr lang="en-US" altLang="en-US" sz="3500" dirty="0">
                <a:latin typeface="Arial Narrow" pitchFamily="34" charset="0"/>
                <a:cs typeface="Times New Roman" pitchFamily="18" charset="0"/>
              </a:rPr>
              <a:t>John the Baptist was giving the baptism of repentance  on the bank of River Jordan.</a:t>
            </a:r>
          </a:p>
          <a:p>
            <a:pPr algn="ctr">
              <a:defRPr/>
            </a:pPr>
            <a:endParaRPr lang="en-US" altLang="en-US" sz="3500" dirty="0">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6" descr="https://encrypted-tbn1.gstatic.com/images?q=tbn:ANd9GcS0VgalSEiwKuoO13tsyRR7G2wTsUkx9q7RN-P7Qnvo46BI4P-dMQ"/>
          <p:cNvPicPr>
            <a:picLocks noChangeAspect="1" noChangeArrowheads="1"/>
          </p:cNvPicPr>
          <p:nvPr/>
        </p:nvPicPr>
        <p:blipFill>
          <a:blip r:embed="rId2" cstate="print"/>
          <a:srcRect/>
          <a:stretch>
            <a:fillRect/>
          </a:stretch>
        </p:blipFill>
        <p:spPr bwMode="auto">
          <a:xfrm>
            <a:off x="2643174" y="2928935"/>
            <a:ext cx="3786182" cy="3929066"/>
          </a:xfrm>
          <a:prstGeom prst="rect">
            <a:avLst/>
          </a:prstGeom>
          <a:noFill/>
          <a:ln w="9525">
            <a:noFill/>
            <a:miter lim="800000"/>
            <a:headEnd/>
            <a:tailEnd/>
          </a:ln>
        </p:spPr>
      </p:pic>
      <p:sp>
        <p:nvSpPr>
          <p:cNvPr id="4" name="Flowchart: Punched Tape 3"/>
          <p:cNvSpPr/>
          <p:nvPr/>
        </p:nvSpPr>
        <p:spPr>
          <a:xfrm>
            <a:off x="384178" y="1000108"/>
            <a:ext cx="8331226" cy="2312980"/>
          </a:xfrm>
          <a:prstGeom prst="flowChartPunchedTape">
            <a:avLst/>
          </a:prstGeom>
          <a:no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3000" b="1" dirty="0">
                <a:solidFill>
                  <a:schemeClr val="tx1"/>
                </a:solidFill>
                <a:effectLst/>
                <a:latin typeface="Arial Narrow" pitchFamily="34" charset="0"/>
                <a:cs typeface="Times New Roman" pitchFamily="18" charset="0"/>
              </a:rPr>
              <a:t>The son of God without blemish of sin , wants to baptize from John</a:t>
            </a:r>
          </a:p>
        </p:txBody>
      </p:sp>
      <p:sp>
        <p:nvSpPr>
          <p:cNvPr id="5" name="Rectangle 4"/>
          <p:cNvSpPr/>
          <p:nvPr/>
        </p:nvSpPr>
        <p:spPr>
          <a:xfrm>
            <a:off x="0" y="428604"/>
            <a:ext cx="9144000" cy="630942"/>
          </a:xfrm>
          <a:prstGeom prst="rect">
            <a:avLst/>
          </a:prstGeom>
          <a:noFill/>
        </p:spPr>
        <p:txBody>
          <a:bodyPr wrap="square">
            <a:spAutoFit/>
          </a:bodyPr>
          <a:lstStyle/>
          <a:p>
            <a:pPr algn="ctr">
              <a:defRPr/>
            </a:pPr>
            <a:r>
              <a:rPr lang="en-US" sz="3500" dirty="0">
                <a:solidFill>
                  <a:srgbClr val="FF0000"/>
                </a:solidFill>
                <a:latin typeface="Cooper Std Black" pitchFamily="18" charset="0"/>
                <a:cs typeface="Times New Roman" pitchFamily="18" charset="0"/>
              </a:rPr>
              <a:t>BAPTISM OF JESUS</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5" descr="Jesus Christ - The One and Only Messiah of God"/>
          <p:cNvPicPr>
            <a:picLocks noChangeAspect="1" noChangeArrowheads="1"/>
          </p:cNvPicPr>
          <p:nvPr/>
        </p:nvPicPr>
        <p:blipFill>
          <a:blip r:embed="rId2" cstate="print"/>
          <a:srcRect/>
          <a:stretch>
            <a:fillRect/>
          </a:stretch>
        </p:blipFill>
        <p:spPr bwMode="auto">
          <a:xfrm>
            <a:off x="0" y="0"/>
            <a:ext cx="4572000" cy="6858000"/>
          </a:xfrm>
          <a:prstGeom prst="rect">
            <a:avLst/>
          </a:prstGeom>
          <a:noFill/>
          <a:ln w="9525">
            <a:noFill/>
            <a:miter lim="800000"/>
            <a:headEnd/>
            <a:tailEnd/>
          </a:ln>
        </p:spPr>
      </p:pic>
      <p:pic>
        <p:nvPicPr>
          <p:cNvPr id="16386" name="Picture 2" descr="http://hancockadvent.files.wordpress.com/2011/12/john-the-baptist.jpg"/>
          <p:cNvPicPr>
            <a:picLocks noChangeAspect="1" noChangeArrowheads="1"/>
          </p:cNvPicPr>
          <p:nvPr/>
        </p:nvPicPr>
        <p:blipFill>
          <a:blip r:embed="rId3" cstate="print"/>
          <a:srcRect/>
          <a:stretch>
            <a:fillRect/>
          </a:stretch>
        </p:blipFill>
        <p:spPr bwMode="auto">
          <a:xfrm>
            <a:off x="4572000" y="0"/>
            <a:ext cx="4598988" cy="6858000"/>
          </a:xfrm>
          <a:prstGeom prst="rect">
            <a:avLst/>
          </a:prstGeom>
          <a:noFill/>
          <a:ln w="9525">
            <a:noFill/>
            <a:miter lim="800000"/>
            <a:headEnd/>
            <a:tailEnd/>
          </a:ln>
        </p:spPr>
      </p:pic>
      <p:sp>
        <p:nvSpPr>
          <p:cNvPr id="5" name="Explosion 2 4"/>
          <p:cNvSpPr/>
          <p:nvPr/>
        </p:nvSpPr>
        <p:spPr>
          <a:xfrm>
            <a:off x="3428992" y="142852"/>
            <a:ext cx="5072098" cy="2214575"/>
          </a:xfrm>
          <a:prstGeom prst="irregularSeal2">
            <a:avLst/>
          </a:prstGeom>
          <a:solidFill>
            <a:schemeClr val="bg2"/>
          </a:solidFill>
          <a:ln>
            <a:solidFill>
              <a:schemeClr val="bg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b="1" dirty="0">
                <a:solidFill>
                  <a:schemeClr val="tx1"/>
                </a:solidFill>
                <a:latin typeface="Arial Narrow" pitchFamily="34" charset="0"/>
                <a:cs typeface="Times New Roman" pitchFamily="18" charset="0"/>
              </a:rPr>
              <a:t>“ I need to be baptized by you, and do you come to me”?</a:t>
            </a:r>
            <a:endParaRPr lang="en-IN" b="1" dirty="0">
              <a:solidFill>
                <a:schemeClr val="tx1"/>
              </a:solidFill>
              <a:latin typeface="Arial Narrow" pitchFamily="34" charset="0"/>
              <a:cs typeface="Times New Roman" pitchFamily="18" charset="0"/>
            </a:endParaRPr>
          </a:p>
        </p:txBody>
      </p:sp>
      <p:sp>
        <p:nvSpPr>
          <p:cNvPr id="8" name="Cloud 7"/>
          <p:cNvSpPr/>
          <p:nvPr/>
        </p:nvSpPr>
        <p:spPr>
          <a:xfrm>
            <a:off x="1928794" y="4143380"/>
            <a:ext cx="5214974" cy="2500330"/>
          </a:xfrm>
          <a:prstGeom prst="cloud">
            <a:avLst/>
          </a:prstGeom>
          <a:solidFill>
            <a:schemeClr val="bg2"/>
          </a:solidFill>
          <a:ln>
            <a:solidFill>
              <a:schemeClr val="bg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dirty="0">
                <a:solidFill>
                  <a:schemeClr val="tx1"/>
                </a:solidFill>
                <a:latin typeface="Arial Narrow" pitchFamily="34" charset="0"/>
                <a:cs typeface="Times New Roman" pitchFamily="18" charset="0"/>
              </a:rPr>
              <a:t>Let it be so now; for it is proper for us in this way to fulfill all righteousness”</a:t>
            </a:r>
            <a:endParaRPr lang="en-IN" sz="2400" b="1"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a:xfrm>
            <a:off x="5786442" y="0"/>
            <a:ext cx="3143276" cy="6858000"/>
          </a:xfrm>
          <a:noFill/>
          <a:ln>
            <a:noFill/>
          </a:ln>
          <a:effectLst/>
        </p:spPr>
        <p:txBody>
          <a:bodyPr>
            <a:normAutofit/>
          </a:bodyPr>
          <a:lstStyle/>
          <a:p>
            <a:pPr algn="ctr" eaLnBrk="1" fontAlgn="auto" hangingPunct="1">
              <a:spcAft>
                <a:spcPts val="0"/>
              </a:spcAft>
              <a:defRPr/>
            </a:pPr>
            <a:r>
              <a:rPr lang="en-US" sz="3000" b="1" dirty="0">
                <a:solidFill>
                  <a:schemeClr val="tx1"/>
                </a:solidFill>
                <a:effectLst/>
                <a:latin typeface="Arial Narrow" pitchFamily="34" charset="0"/>
                <a:cs typeface="Times New Roman" pitchFamily="18" charset="0"/>
              </a:rPr>
              <a:t>When Jesus had been baptized, just as he came up from the water, the heavens were opened to  him .</a:t>
            </a:r>
            <a:endParaRPr lang="en-IN" sz="3000" b="1" dirty="0">
              <a:solidFill>
                <a:schemeClr val="tx1"/>
              </a:solidFill>
              <a:effectLst/>
              <a:latin typeface="Arial Narrow" pitchFamily="34" charset="0"/>
              <a:cs typeface="Times New Roman" pitchFamily="18" charset="0"/>
            </a:endParaRPr>
          </a:p>
        </p:txBody>
      </p:sp>
      <p:pic>
        <p:nvPicPr>
          <p:cNvPr id="17412" name="Picture 2" descr="http://www.philo-dem.com/main/main/wp-content/uploads/2014/01/%D8%B5%D9%88%D8%B1-%D8%B9%D9%8A%D8%AF-%D8%A7%D9%84%D8%BA%D8%B7%D8%A7%D8%B3-%D8%A7%D9%84%D9%85%D8%AC%D9%8A%D8%AF-2013-10.jpg"/>
          <p:cNvPicPr>
            <a:picLocks noChangeAspect="1" noChangeArrowheads="1"/>
          </p:cNvPicPr>
          <p:nvPr/>
        </p:nvPicPr>
        <p:blipFill>
          <a:blip r:embed="rId2" cstate="print"/>
          <a:srcRect l="1266" t="2057" r="1266" b="1266"/>
          <a:stretch>
            <a:fillRect/>
          </a:stretch>
        </p:blipFill>
        <p:spPr bwMode="auto">
          <a:xfrm>
            <a:off x="-1" y="0"/>
            <a:ext cx="5617711" cy="6858000"/>
          </a:xfrm>
          <a:prstGeom prst="rect">
            <a:avLst/>
          </a:prstGeom>
          <a:ln>
            <a:noFill/>
          </a:ln>
          <a:effec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Content Placeholder 4" descr="http://www.ebgleek.nl/wordpress/wp-content/uploads/2013/05/johnthebaptist.jpg"/>
          <p:cNvPicPr>
            <a:picLocks noGrp="1" noChangeAspect="1" noChangeArrowheads="1"/>
          </p:cNvPicPr>
          <p:nvPr>
            <p:ph idx="1"/>
          </p:nvPr>
        </p:nvPicPr>
        <p:blipFill>
          <a:blip r:embed="rId2" cstate="print"/>
          <a:stretch>
            <a:fillRect/>
          </a:stretch>
        </p:blipFill>
        <p:spPr>
          <a:xfrm>
            <a:off x="3865282" y="1071546"/>
            <a:ext cx="5207312" cy="3786214"/>
          </a:xfrm>
          <a:prstGeom prst="rect">
            <a:avLst/>
          </a:prstGeom>
          <a:ln>
            <a:noFill/>
          </a:ln>
          <a:effectLst>
            <a:softEdge rad="635000"/>
          </a:effectLst>
        </p:spPr>
      </p:pic>
      <p:pic>
        <p:nvPicPr>
          <p:cNvPr id="18436" name="Picture 2" descr="http://www.catholiccompany.com/blog/wp-content/uploads/2012/06/jesus-and-saint-john-the-baptist.jpg"/>
          <p:cNvPicPr>
            <a:picLocks noChangeAspect="1" noChangeArrowheads="1"/>
          </p:cNvPicPr>
          <p:nvPr/>
        </p:nvPicPr>
        <p:blipFill>
          <a:blip r:embed="rId3" cstate="print"/>
          <a:srcRect/>
          <a:stretch>
            <a:fillRect/>
          </a:stretch>
        </p:blipFill>
        <p:spPr bwMode="auto">
          <a:xfrm>
            <a:off x="0" y="2132304"/>
            <a:ext cx="4214810" cy="4725697"/>
          </a:xfrm>
          <a:prstGeom prst="rect">
            <a:avLst/>
          </a:prstGeom>
          <a:ln>
            <a:noFill/>
          </a:ln>
          <a:effectLst>
            <a:softEdge rad="635000"/>
          </a:effectLst>
        </p:spPr>
      </p:pic>
      <p:sp>
        <p:nvSpPr>
          <p:cNvPr id="6" name="Wave 5"/>
          <p:cNvSpPr/>
          <p:nvPr/>
        </p:nvSpPr>
        <p:spPr>
          <a:xfrm>
            <a:off x="0" y="185727"/>
            <a:ext cx="9144000" cy="1743075"/>
          </a:xfrm>
          <a:prstGeom prst="wave">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solidFill>
                  <a:schemeClr val="tx1"/>
                </a:solidFill>
                <a:latin typeface="Arial Narrow" pitchFamily="34" charset="0"/>
                <a:cs typeface="Times New Roman" pitchFamily="18" charset="0"/>
              </a:rPr>
              <a:t>The heavens were opened and he saw the Spirit of God descending like a dove and alighting on him.  A voice from heaven  said</a:t>
            </a:r>
            <a:endParaRPr lang="en-IN" sz="2500" dirty="0">
              <a:solidFill>
                <a:schemeClr val="tx1"/>
              </a:solidFill>
              <a:latin typeface="Arial Narrow" pitchFamily="34" charset="0"/>
              <a:cs typeface="Times New Roman" pitchFamily="18" charset="0"/>
            </a:endParaRPr>
          </a:p>
        </p:txBody>
      </p:sp>
      <p:pic>
        <p:nvPicPr>
          <p:cNvPr id="18438" name="Picture 8" descr="http://t2.gstatic.com/images?q=tbn:ANd9GcSSdYdIbyFQV2tfqIUkrNA26rUy1AqoVAZ9rXfAI6JJtlPrJxZEqVS_y-E">
            <a:hlinkClick r:id="rId4"/>
          </p:cNvPr>
          <p:cNvPicPr>
            <a:picLocks noChangeAspect="1" noChangeArrowheads="1"/>
          </p:cNvPicPr>
          <p:nvPr/>
        </p:nvPicPr>
        <p:blipFill>
          <a:blip r:embed="rId5" cstate="print"/>
          <a:srcRect/>
          <a:stretch>
            <a:fillRect/>
          </a:stretch>
        </p:blipFill>
        <p:spPr bwMode="auto">
          <a:xfrm>
            <a:off x="1500166" y="1357298"/>
            <a:ext cx="2286016" cy="1733838"/>
          </a:xfrm>
          <a:prstGeom prst="rect">
            <a:avLst/>
          </a:prstGeom>
          <a:ln>
            <a:noFill/>
          </a:ln>
          <a:effectLst>
            <a:softEdge rad="635000"/>
          </a:effectLst>
        </p:spPr>
      </p:pic>
      <p:sp>
        <p:nvSpPr>
          <p:cNvPr id="9" name="Cloud 8"/>
          <p:cNvSpPr/>
          <p:nvPr/>
        </p:nvSpPr>
        <p:spPr>
          <a:xfrm>
            <a:off x="3357554" y="3857628"/>
            <a:ext cx="5500726" cy="2857520"/>
          </a:xfrm>
          <a:prstGeom prst="cloud">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900" b="1" dirty="0">
                <a:solidFill>
                  <a:schemeClr val="tx1"/>
                </a:solidFill>
                <a:latin typeface="Arial Narrow" pitchFamily="34" charset="0"/>
                <a:cs typeface="Times New Roman" pitchFamily="18" charset="0"/>
              </a:rPr>
              <a:t>This is my son, the beloved, with whom I am well pleased” </a:t>
            </a:r>
            <a:r>
              <a:rPr lang="en-US" sz="2900" dirty="0">
                <a:solidFill>
                  <a:schemeClr val="tx1"/>
                </a:solidFill>
                <a:latin typeface="Arial Narrow" pitchFamily="34" charset="0"/>
                <a:cs typeface="Times New Roman" pitchFamily="18" charset="0"/>
              </a:rPr>
              <a:t>(Mt.3:13-17)</a:t>
            </a:r>
            <a:endParaRPr lang="en-IN" sz="29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929058" y="1571612"/>
            <a:ext cx="4857750" cy="5286412"/>
          </a:xfrm>
          <a:noFill/>
          <a:ln>
            <a:noFill/>
          </a:ln>
        </p:spPr>
        <p:txBody>
          <a:bodyPr rtlCol="0">
            <a:normAutofit/>
          </a:bodyPr>
          <a:lstStyle/>
          <a:p>
            <a:pPr algn="just" eaLnBrk="1" fontAlgn="auto" hangingPunct="1">
              <a:spcAft>
                <a:spcPts val="0"/>
              </a:spcAft>
              <a:buFont typeface="Arial" charset="0"/>
              <a:buNone/>
              <a:defRPr/>
            </a:pPr>
            <a:r>
              <a:rPr lang="en-US" sz="3000" dirty="0">
                <a:solidFill>
                  <a:schemeClr val="tx1"/>
                </a:solidFill>
                <a:latin typeface="Arial Narrow" pitchFamily="34" charset="0"/>
                <a:cs typeface="Times New Roman" pitchFamily="18" charset="0"/>
              </a:rPr>
              <a:t>		“Here is the lamb of God who takes away the sin of the world! This is he of whom I said, `After me comes a man who ranks ahead of me because he was before me.’  I myself did not know him; but I came baptizing with water for this reason, that he might be revealed to Israel.”</a:t>
            </a:r>
          </a:p>
        </p:txBody>
      </p:sp>
      <p:pic>
        <p:nvPicPr>
          <p:cNvPr id="19459" name="Picture 8" descr="http://cdn2-b.examiner.com/sites/default/files/styles/article_large/hash/cd/a8/cda82893fe4b17edf11007380b52318d.jpg?itok=eXKWECTr"/>
          <p:cNvPicPr>
            <a:picLocks noChangeAspect="1" noChangeArrowheads="1"/>
          </p:cNvPicPr>
          <p:nvPr/>
        </p:nvPicPr>
        <p:blipFill>
          <a:blip r:embed="rId2" cstate="print"/>
          <a:srcRect/>
          <a:stretch>
            <a:fillRect/>
          </a:stretch>
        </p:blipFill>
        <p:spPr bwMode="auto">
          <a:xfrm>
            <a:off x="0" y="1571612"/>
            <a:ext cx="4000496" cy="4643470"/>
          </a:xfrm>
          <a:prstGeom prst="rect">
            <a:avLst/>
          </a:prstGeom>
          <a:noFill/>
          <a:ln w="9525">
            <a:noFill/>
            <a:miter lim="800000"/>
            <a:headEnd/>
            <a:tailEnd/>
          </a:ln>
        </p:spPr>
      </p:pic>
      <p:sp>
        <p:nvSpPr>
          <p:cNvPr id="7" name="Folded Corner 6"/>
          <p:cNvSpPr/>
          <p:nvPr/>
        </p:nvSpPr>
        <p:spPr>
          <a:xfrm>
            <a:off x="1" y="500042"/>
            <a:ext cx="9144000" cy="642938"/>
          </a:xfrm>
          <a:prstGeom prst="foldedCorner">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en-US" sz="3500" b="1" dirty="0">
                <a:solidFill>
                  <a:srgbClr val="FF0000"/>
                </a:solidFill>
                <a:latin typeface="Cooper Std Black" pitchFamily="18" charset="0"/>
                <a:cs typeface="Times New Roman" pitchFamily="18" charset="0"/>
              </a:rPr>
              <a:t>WITNESS  OF  JOHN</a:t>
            </a:r>
            <a:endParaRPr lang="en-IN" sz="3500" b="1" dirty="0">
              <a:solidFill>
                <a:srgbClr val="FF0000"/>
              </a:solidFill>
              <a:latin typeface="Cooper Std Black" pitchFamily="18" charset="0"/>
              <a:cs typeface="Times New Roman" pitchFamily="18" charset="0"/>
            </a:endParaRPr>
          </a:p>
        </p:txBody>
      </p:sp>
      <p:sp>
        <p:nvSpPr>
          <p:cNvPr id="19461" name="TextBox 8"/>
          <p:cNvSpPr txBox="1">
            <a:spLocks noChangeArrowheads="1"/>
          </p:cNvSpPr>
          <p:nvPr/>
        </p:nvSpPr>
        <p:spPr bwMode="auto">
          <a:xfrm>
            <a:off x="6715125" y="0"/>
            <a:ext cx="184150" cy="369888"/>
          </a:xfrm>
          <a:prstGeom prst="rect">
            <a:avLst/>
          </a:prstGeom>
          <a:noFill/>
          <a:ln w="9525">
            <a:noFill/>
            <a:miter lim="800000"/>
            <a:headEnd/>
            <a:tailEnd/>
          </a:ln>
        </p:spPr>
        <p:txBody>
          <a:bodyPr wrap="none">
            <a:spAutoFit/>
          </a:bodyPr>
          <a:lstStyle/>
          <a:p>
            <a:endParaRPr lang="en-IN" altLang="en-US"/>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p:cTn id="13"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4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1084</TotalTime>
  <Words>698</Words>
  <Application>Microsoft Office PowerPoint</Application>
  <PresentationFormat>On-screen Show (4:3)</PresentationFormat>
  <Paragraphs>73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Trek</vt:lpstr>
      <vt:lpstr>CATECHETICAL TEXTBOOK SERIES OF THE SYRO - MALABAR CHURCH</vt:lpstr>
      <vt:lpstr>LESSON 2</vt:lpstr>
      <vt:lpstr>Slide 3</vt:lpstr>
      <vt:lpstr>Slide 4</vt:lpstr>
      <vt:lpstr>Slide 5</vt:lpstr>
      <vt:lpstr>Slide 6</vt:lpstr>
      <vt:lpstr>When Jesus had been baptized, just as he came up from the water, the heavens were opened to  him .</vt:lpstr>
      <vt:lpstr>Slide 8</vt:lpstr>
      <vt:lpstr>Slide 9</vt:lpstr>
      <vt:lpstr>Slide 10</vt:lpstr>
      <vt:lpstr>Slide 11</vt:lpstr>
      <vt:lpstr>Slide 12</vt:lpstr>
      <vt:lpstr>   </vt:lpstr>
      <vt:lpstr>Slide 14</vt:lpstr>
      <vt:lpstr>ST. PAUL GREETS </vt:lpstr>
      <vt:lpstr>Slide 16</vt:lpstr>
      <vt:lpstr>DENEHA PERIOD</vt:lpstr>
      <vt:lpstr>We remember and celebrate</vt:lpstr>
      <vt:lpstr>The Church celebrated feasts of  Saints on Fridays of the Deneha Period.</vt:lpstr>
      <vt:lpstr>The last Friday of the Deneha Season is dedicated to the memory of `all soul’s.</vt:lpstr>
      <vt:lpstr>J E S U S the</vt:lpstr>
      <vt:lpstr>Jesus as the light that cannot be overcome by darkness (Jn.1:5-9).</vt:lpstr>
      <vt:lpstr>Slide 23</vt:lpstr>
      <vt:lpstr>Slide 24</vt:lpstr>
      <vt:lpstr>Let us pray</vt:lpstr>
      <vt:lpstr>Read the word of god: </vt:lpstr>
      <vt:lpstr>WORD OF GOD FOR GUIDANCE </vt:lpstr>
      <vt:lpstr>LET US DO:</vt:lpstr>
      <vt:lpstr>MY DECISION</vt:lpstr>
      <vt:lpstr>LET US Find out the answer</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159</cp:revision>
  <dcterms:created xsi:type="dcterms:W3CDTF">2014-02-12T03:18:55Z</dcterms:created>
  <dcterms:modified xsi:type="dcterms:W3CDTF">2015-09-28T06:15:23Z</dcterms:modified>
</cp:coreProperties>
</file>